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embeddedFontLst>
    <p:embeddedFont>
      <p:font typeface="Calibri" panose="020F0502020204030204" pitchFamily="34" charset="0"/>
      <p:regular r:id="rId7"/>
      <p:bold r:id="rId8"/>
      <p:italic r:id="rId9"/>
      <p:boldItalic r:id="rId10"/>
    </p:embeddedFont>
    <p:embeddedFont>
      <p:font typeface="Helvetica Neue" panose="02000503000000020004" pitchFamily="2" charset="0"/>
      <p:regular r:id="rId11"/>
      <p:bold r:id="rId12"/>
      <p:italic r:id="rId13"/>
      <p:bold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5" roundtripDataSignature="AMtx7mjfNZqSTT/pHnpG2vuZ0BWPN6GeX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5"/>
    <p:restoredTop sz="94672"/>
  </p:normalViewPr>
  <p:slideViewPr>
    <p:cSldViewPr snapToGrid="0">
      <p:cViewPr varScale="1">
        <p:scale>
          <a:sx n="99" d="100"/>
          <a:sy n="99" d="100"/>
        </p:scale>
        <p:origin x="40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customschemas.google.com/relationships/presentationmetadata" Target="metadata"/><Relationship Id="rId10" Type="http://schemas.openxmlformats.org/officeDocument/2006/relationships/font" Target="fonts/font4.fntdata"/><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2791caff86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2791caff865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5" name="Google Shape;225;g2791caff865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F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2" name="Google Shape;23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
        <p:cNvGrpSpPr/>
        <p:nvPr/>
      </p:nvGrpSpPr>
      <p:grpSpPr>
        <a:xfrm>
          <a:off x="0" y="0"/>
          <a:ext cx="0" cy="0"/>
          <a:chOff x="0" y="0"/>
          <a:chExt cx="0" cy="0"/>
        </a:xfrm>
      </p:grpSpPr>
      <p:sp>
        <p:nvSpPr>
          <p:cNvPr id="13" name="Google Shape;13;p6"/>
          <p:cNvSpPr txBox="1">
            <a:spLocks noGrp="1"/>
          </p:cNvSpPr>
          <p:nvPr>
            <p:ph type="title"/>
          </p:nvPr>
        </p:nvSpPr>
        <p:spPr>
          <a:xfrm>
            <a:off x="6712238" y="4570639"/>
            <a:ext cx="488921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405E79"/>
              </a:buClr>
              <a:buSzPts val="4000"/>
              <a:buFont typeface="Helvetica Neue"/>
              <a:buNone/>
              <a:defRPr sz="4000" b="1">
                <a:solidFill>
                  <a:srgbClr val="405E7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6"/>
          <p:cNvSpPr/>
          <p:nvPr/>
        </p:nvSpPr>
        <p:spPr>
          <a:xfrm>
            <a:off x="0" y="14990"/>
            <a:ext cx="4242216" cy="6858000"/>
          </a:xfrm>
          <a:prstGeom prst="rect">
            <a:avLst/>
          </a:prstGeom>
          <a:noFill/>
          <a:ln>
            <a:noFill/>
          </a:ln>
        </p:spPr>
      </p:sp>
      <p:cxnSp>
        <p:nvCxnSpPr>
          <p:cNvPr id="15" name="Google Shape;15;p6"/>
          <p:cNvCxnSpPr/>
          <p:nvPr/>
        </p:nvCxnSpPr>
        <p:spPr>
          <a:xfrm>
            <a:off x="4737140" y="6016980"/>
            <a:ext cx="7454860" cy="0"/>
          </a:xfrm>
          <a:prstGeom prst="straightConnector1">
            <a:avLst/>
          </a:prstGeom>
          <a:noFill/>
          <a:ln w="9525" cap="flat" cmpd="sng">
            <a:solidFill>
              <a:srgbClr val="405E79"/>
            </a:solidFill>
            <a:prstDash val="solid"/>
            <a:miter lim="800000"/>
            <a:headEnd type="none" w="sm" len="sm"/>
            <a:tailEnd type="none" w="sm" len="sm"/>
          </a:ln>
        </p:spPr>
      </p:cxnSp>
      <p:sp>
        <p:nvSpPr>
          <p:cNvPr id="16" name="Google Shape;16;p6"/>
          <p:cNvSpPr/>
          <p:nvPr/>
        </p:nvSpPr>
        <p:spPr>
          <a:xfrm>
            <a:off x="4603790" y="3746756"/>
            <a:ext cx="1956048" cy="2028668"/>
          </a:xfrm>
          <a:prstGeom prst="rect">
            <a:avLst/>
          </a:prstGeom>
          <a:no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mp; Text - Blue">
  <p:cSld name="Title &amp; Text - Blue">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3600"/>
              <a:buFont typeface="Helvetica Neue"/>
              <a:buNone/>
              <a:defRPr sz="36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67" name="Google Shape;67;p15"/>
          <p:cNvCxnSpPr/>
          <p:nvPr/>
        </p:nvCxnSpPr>
        <p:spPr>
          <a:xfrm rot="10800000" flipH="1">
            <a:off x="656024" y="1635973"/>
            <a:ext cx="10820189" cy="33878"/>
          </a:xfrm>
          <a:prstGeom prst="straightConnector1">
            <a:avLst/>
          </a:prstGeom>
          <a:noFill/>
          <a:ln w="9525" cap="flat" cmpd="sng">
            <a:solidFill>
              <a:srgbClr val="036794"/>
            </a:solidFill>
            <a:prstDash val="solid"/>
            <a:miter lim="800000"/>
            <a:headEnd type="none" w="sm" len="sm"/>
            <a:tailEnd type="none" w="sm" len="sm"/>
          </a:ln>
        </p:spPr>
      </p:cxnSp>
      <p:sp>
        <p:nvSpPr>
          <p:cNvPr id="68" name="Google Shape;68;p15"/>
          <p:cNvSpPr/>
          <p:nvPr/>
        </p:nvSpPr>
        <p:spPr>
          <a:xfrm>
            <a:off x="7858954" y="1589835"/>
            <a:ext cx="3617259" cy="92275"/>
          </a:xfrm>
          <a:prstGeom prst="rect">
            <a:avLst/>
          </a:prstGeom>
          <a:solidFill>
            <a:srgbClr val="0367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 name="Google Shape;69;p15"/>
          <p:cNvSpPr txBox="1">
            <a:spLocks noGrp="1"/>
          </p:cNvSpPr>
          <p:nvPr>
            <p:ph type="body" idx="1"/>
          </p:nvPr>
        </p:nvSpPr>
        <p:spPr>
          <a:xfrm>
            <a:off x="656022" y="1971675"/>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800"/>
              <a:buNone/>
              <a:defRPr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15"/>
          <p:cNvSpPr txBox="1">
            <a:spLocks noGrp="1"/>
          </p:cNvSpPr>
          <p:nvPr>
            <p:ph type="body" idx="2"/>
          </p:nvPr>
        </p:nvSpPr>
        <p:spPr>
          <a:xfrm>
            <a:off x="656021" y="2614613"/>
            <a:ext cx="10820015" cy="377190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3"/>
              </a:buClr>
              <a:buSzPts val="2800"/>
              <a:buChar char="•"/>
              <a:defRPr>
                <a:solidFill>
                  <a:schemeClr val="dk1"/>
                </a:solidFill>
              </a:defRPr>
            </a:lvl1pPr>
            <a:lvl2pPr marL="914400" lvl="1" indent="-381000" algn="l">
              <a:lnSpc>
                <a:spcPct val="90000"/>
              </a:lnSpc>
              <a:spcBef>
                <a:spcPts val="500"/>
              </a:spcBef>
              <a:spcAft>
                <a:spcPts val="0"/>
              </a:spcAft>
              <a:buClr>
                <a:schemeClr val="accent3"/>
              </a:buClr>
              <a:buSzPts val="2400"/>
              <a:buChar char="•"/>
              <a:defRPr>
                <a:solidFill>
                  <a:schemeClr val="dk1"/>
                </a:solidFill>
              </a:defRPr>
            </a:lvl2pPr>
            <a:lvl3pPr marL="1371600" lvl="2" indent="-355600" algn="l">
              <a:lnSpc>
                <a:spcPct val="90000"/>
              </a:lnSpc>
              <a:spcBef>
                <a:spcPts val="500"/>
              </a:spcBef>
              <a:spcAft>
                <a:spcPts val="0"/>
              </a:spcAft>
              <a:buClr>
                <a:schemeClr val="accent3"/>
              </a:buClr>
              <a:buSzPts val="2000"/>
              <a:buChar char="•"/>
              <a:defRPr>
                <a:solidFill>
                  <a:schemeClr val="dk1"/>
                </a:solidFill>
              </a:defRPr>
            </a:lvl3pPr>
            <a:lvl4pPr marL="1828800" lvl="3" indent="-342900" algn="l">
              <a:lnSpc>
                <a:spcPct val="90000"/>
              </a:lnSpc>
              <a:spcBef>
                <a:spcPts val="500"/>
              </a:spcBef>
              <a:spcAft>
                <a:spcPts val="0"/>
              </a:spcAft>
              <a:buClr>
                <a:schemeClr val="accent3"/>
              </a:buClr>
              <a:buSzPts val="1800"/>
              <a:buChar char="•"/>
              <a:defRPr>
                <a:solidFill>
                  <a:schemeClr val="dk1"/>
                </a:solidFill>
              </a:defRPr>
            </a:lvl4pPr>
            <a:lvl5pPr marL="2286000" lvl="4" indent="-342900" algn="l">
              <a:lnSpc>
                <a:spcPct val="90000"/>
              </a:lnSpc>
              <a:spcBef>
                <a:spcPts val="500"/>
              </a:spcBef>
              <a:spcAft>
                <a:spcPts val="0"/>
              </a:spcAft>
              <a:buClr>
                <a:schemeClr val="accent3"/>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mp; Text - Purple">
  <p:cSld name="Title &amp; Text - Purple">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3"/>
              </a:buClr>
              <a:buSzPts val="3600"/>
              <a:buFont typeface="Helvetica Neue"/>
              <a:buNone/>
              <a:defRPr sz="3600" b="1">
                <a:solidFill>
                  <a:schemeClr val="accent3"/>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73" name="Google Shape;73;p16"/>
          <p:cNvCxnSpPr/>
          <p:nvPr/>
        </p:nvCxnSpPr>
        <p:spPr>
          <a:xfrm rot="10800000" flipH="1">
            <a:off x="656024" y="1635973"/>
            <a:ext cx="10820189" cy="33878"/>
          </a:xfrm>
          <a:prstGeom prst="straightConnector1">
            <a:avLst/>
          </a:prstGeom>
          <a:noFill/>
          <a:ln w="9525" cap="flat" cmpd="sng">
            <a:solidFill>
              <a:schemeClr val="accent3"/>
            </a:solidFill>
            <a:prstDash val="solid"/>
            <a:miter lim="800000"/>
            <a:headEnd type="none" w="sm" len="sm"/>
            <a:tailEnd type="none" w="sm" len="sm"/>
          </a:ln>
        </p:spPr>
      </p:cxnSp>
      <p:sp>
        <p:nvSpPr>
          <p:cNvPr id="74" name="Google Shape;74;p16"/>
          <p:cNvSpPr/>
          <p:nvPr/>
        </p:nvSpPr>
        <p:spPr>
          <a:xfrm>
            <a:off x="7858954" y="1589835"/>
            <a:ext cx="3617259" cy="92275"/>
          </a:xfrm>
          <a:prstGeom prst="rect">
            <a:avLst/>
          </a:prstGeom>
          <a:solidFill>
            <a:schemeClr val="accent3"/>
          </a:solidFill>
          <a:ln w="127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5" name="Google Shape;75;p16"/>
          <p:cNvSpPr txBox="1">
            <a:spLocks noGrp="1"/>
          </p:cNvSpPr>
          <p:nvPr>
            <p:ph type="body" idx="1"/>
          </p:nvPr>
        </p:nvSpPr>
        <p:spPr>
          <a:xfrm>
            <a:off x="656022" y="1971675"/>
            <a:ext cx="10820015" cy="48577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800"/>
              <a:buNone/>
              <a:defRPr b="1">
                <a:solidFill>
                  <a:schemeClr val="accent1"/>
                </a:solidFill>
              </a:defRPr>
            </a:lvl1pPr>
            <a:lvl2pPr marL="914400" lvl="1" indent="-381000" algn="l">
              <a:lnSpc>
                <a:spcPct val="90000"/>
              </a:lnSpc>
              <a:spcBef>
                <a:spcPts val="500"/>
              </a:spcBef>
              <a:spcAft>
                <a:spcPts val="0"/>
              </a:spcAft>
              <a:buClr>
                <a:schemeClr val="accent1"/>
              </a:buClr>
              <a:buSzPts val="2400"/>
              <a:buChar char="•"/>
              <a:defRPr/>
            </a:lvl2pPr>
            <a:lvl3pPr marL="1371600" lvl="2" indent="-355600" algn="l">
              <a:lnSpc>
                <a:spcPct val="90000"/>
              </a:lnSpc>
              <a:spcBef>
                <a:spcPts val="500"/>
              </a:spcBef>
              <a:spcAft>
                <a:spcPts val="0"/>
              </a:spcAft>
              <a:buClr>
                <a:schemeClr val="accent1"/>
              </a:buClr>
              <a:buSzPts val="2000"/>
              <a:buChar char="•"/>
              <a:defRPr/>
            </a:lvl3pPr>
            <a:lvl4pPr marL="1828800" lvl="3" indent="-342900" algn="l">
              <a:lnSpc>
                <a:spcPct val="90000"/>
              </a:lnSpc>
              <a:spcBef>
                <a:spcPts val="500"/>
              </a:spcBef>
              <a:spcAft>
                <a:spcPts val="0"/>
              </a:spcAft>
              <a:buClr>
                <a:schemeClr val="accent1"/>
              </a:buClr>
              <a:buSzPts val="1800"/>
              <a:buChar char="•"/>
              <a:defRPr/>
            </a:lvl4pPr>
            <a:lvl5pPr marL="2286000" lvl="4" indent="-342900" algn="l">
              <a:lnSpc>
                <a:spcPct val="90000"/>
              </a:lnSpc>
              <a:spcBef>
                <a:spcPts val="500"/>
              </a:spcBef>
              <a:spcAft>
                <a:spcPts val="0"/>
              </a:spcAft>
              <a:buClr>
                <a:schemeClr val="accen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16"/>
          <p:cNvSpPr txBox="1">
            <a:spLocks noGrp="1"/>
          </p:cNvSpPr>
          <p:nvPr>
            <p:ph type="body" idx="2"/>
          </p:nvPr>
        </p:nvSpPr>
        <p:spPr>
          <a:xfrm>
            <a:off x="656021" y="2614612"/>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Char char="•"/>
              <a:defRPr>
                <a:solidFill>
                  <a:schemeClr val="dk1"/>
                </a:solidFill>
              </a:defRPr>
            </a:lvl1pPr>
            <a:lvl2pPr marL="914400" lvl="1" indent="-381000" algn="l">
              <a:lnSpc>
                <a:spcPct val="90000"/>
              </a:lnSpc>
              <a:spcBef>
                <a:spcPts val="500"/>
              </a:spcBef>
              <a:spcAft>
                <a:spcPts val="0"/>
              </a:spcAft>
              <a:buClr>
                <a:schemeClr val="accent1"/>
              </a:buClr>
              <a:buSzPts val="2400"/>
              <a:buChar char="•"/>
              <a:defRPr>
                <a:solidFill>
                  <a:schemeClr val="dk1"/>
                </a:solidFill>
              </a:defRPr>
            </a:lvl2pPr>
            <a:lvl3pPr marL="1371600" lvl="2" indent="-355600" algn="l">
              <a:lnSpc>
                <a:spcPct val="90000"/>
              </a:lnSpc>
              <a:spcBef>
                <a:spcPts val="500"/>
              </a:spcBef>
              <a:spcAft>
                <a:spcPts val="0"/>
              </a:spcAft>
              <a:buClr>
                <a:schemeClr val="accent1"/>
              </a:buClr>
              <a:buSzPts val="2000"/>
              <a:buChar char="•"/>
              <a:defRPr>
                <a:solidFill>
                  <a:schemeClr val="dk1"/>
                </a:solidFill>
              </a:defRPr>
            </a:lvl3pPr>
            <a:lvl4pPr marL="1828800" lvl="3" indent="-342900" algn="l">
              <a:lnSpc>
                <a:spcPct val="90000"/>
              </a:lnSpc>
              <a:spcBef>
                <a:spcPts val="500"/>
              </a:spcBef>
              <a:spcAft>
                <a:spcPts val="0"/>
              </a:spcAft>
              <a:buClr>
                <a:schemeClr val="accent1"/>
              </a:buClr>
              <a:buSzPts val="1800"/>
              <a:buChar char="•"/>
              <a:defRPr>
                <a:solidFill>
                  <a:schemeClr val="dk1"/>
                </a:solidFill>
              </a:defRPr>
            </a:lvl4pPr>
            <a:lvl5pPr marL="2286000" lvl="4" indent="-342900" algn="l">
              <a:lnSpc>
                <a:spcPct val="90000"/>
              </a:lnSpc>
              <a:spcBef>
                <a:spcPts val="500"/>
              </a:spcBef>
              <a:spcAft>
                <a:spcPts val="0"/>
              </a:spcAft>
              <a:buClr>
                <a:schemeClr val="accent1"/>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mp; Text - Teal">
  <p:cSld name="Title &amp; Text - Teal">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3600"/>
              <a:buFont typeface="Helvetica Neue"/>
              <a:buNone/>
              <a:defRPr sz="3600" b="1">
                <a:solidFill>
                  <a:schemeClr val="accent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79" name="Google Shape;79;p17"/>
          <p:cNvCxnSpPr/>
          <p:nvPr/>
        </p:nvCxnSpPr>
        <p:spPr>
          <a:xfrm rot="10800000" flipH="1">
            <a:off x="656024" y="1635973"/>
            <a:ext cx="10820189" cy="33878"/>
          </a:xfrm>
          <a:prstGeom prst="straightConnector1">
            <a:avLst/>
          </a:prstGeom>
          <a:noFill/>
          <a:ln w="9525" cap="flat" cmpd="sng">
            <a:solidFill>
              <a:schemeClr val="accent5"/>
            </a:solidFill>
            <a:prstDash val="solid"/>
            <a:miter lim="800000"/>
            <a:headEnd type="none" w="sm" len="sm"/>
            <a:tailEnd type="none" w="sm" len="sm"/>
          </a:ln>
        </p:spPr>
      </p:cxnSp>
      <p:sp>
        <p:nvSpPr>
          <p:cNvPr id="80" name="Google Shape;80;p17"/>
          <p:cNvSpPr/>
          <p:nvPr/>
        </p:nvSpPr>
        <p:spPr>
          <a:xfrm>
            <a:off x="7858954" y="1589835"/>
            <a:ext cx="3617259" cy="92275"/>
          </a:xfrm>
          <a:prstGeom prst="rect">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1" name="Google Shape;81;p17"/>
          <p:cNvSpPr txBox="1">
            <a:spLocks noGrp="1"/>
          </p:cNvSpPr>
          <p:nvPr>
            <p:ph type="body" idx="1"/>
          </p:nvPr>
        </p:nvSpPr>
        <p:spPr>
          <a:xfrm>
            <a:off x="656022" y="1971676"/>
            <a:ext cx="10820015" cy="57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800"/>
              <a:buNone/>
              <a:defRPr b="1">
                <a:solidFill>
                  <a:schemeClr val="accent6"/>
                </a:solidFill>
              </a:defRPr>
            </a:lvl1pPr>
            <a:lvl2pPr marL="914400" lvl="1" indent="-381000" algn="l">
              <a:lnSpc>
                <a:spcPct val="90000"/>
              </a:lnSpc>
              <a:spcBef>
                <a:spcPts val="500"/>
              </a:spcBef>
              <a:spcAft>
                <a:spcPts val="0"/>
              </a:spcAft>
              <a:buClr>
                <a:schemeClr val="accent6"/>
              </a:buClr>
              <a:buSzPts val="2400"/>
              <a:buChar char="•"/>
              <a:defRPr/>
            </a:lvl2pPr>
            <a:lvl3pPr marL="1371600" lvl="2" indent="-355600" algn="l">
              <a:lnSpc>
                <a:spcPct val="90000"/>
              </a:lnSpc>
              <a:spcBef>
                <a:spcPts val="500"/>
              </a:spcBef>
              <a:spcAft>
                <a:spcPts val="0"/>
              </a:spcAft>
              <a:buClr>
                <a:schemeClr val="accent6"/>
              </a:buClr>
              <a:buSzPts val="20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7"/>
          <p:cNvSpPr txBox="1">
            <a:spLocks noGrp="1"/>
          </p:cNvSpPr>
          <p:nvPr>
            <p:ph type="body" idx="2"/>
          </p:nvPr>
        </p:nvSpPr>
        <p:spPr>
          <a:xfrm>
            <a:off x="656021" y="2614612"/>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6"/>
              </a:buClr>
              <a:buSzPts val="2800"/>
              <a:buChar char="•"/>
              <a:defRPr>
                <a:solidFill>
                  <a:schemeClr val="dk1"/>
                </a:solidFill>
              </a:defRPr>
            </a:lvl1pPr>
            <a:lvl2pPr marL="914400" lvl="1" indent="-381000" algn="l">
              <a:lnSpc>
                <a:spcPct val="90000"/>
              </a:lnSpc>
              <a:spcBef>
                <a:spcPts val="500"/>
              </a:spcBef>
              <a:spcAft>
                <a:spcPts val="0"/>
              </a:spcAft>
              <a:buClr>
                <a:schemeClr val="accent6"/>
              </a:buClr>
              <a:buSzPts val="2400"/>
              <a:buChar char="•"/>
              <a:defRPr>
                <a:solidFill>
                  <a:schemeClr val="dk1"/>
                </a:solidFill>
              </a:defRPr>
            </a:lvl2pPr>
            <a:lvl3pPr marL="1371600" lvl="2" indent="-355600" algn="l">
              <a:lnSpc>
                <a:spcPct val="90000"/>
              </a:lnSpc>
              <a:spcBef>
                <a:spcPts val="500"/>
              </a:spcBef>
              <a:spcAft>
                <a:spcPts val="0"/>
              </a:spcAft>
              <a:buClr>
                <a:schemeClr val="accent6"/>
              </a:buClr>
              <a:buSzPts val="2000"/>
              <a:buChar char="•"/>
              <a:defRPr>
                <a:solidFill>
                  <a:schemeClr val="dk1"/>
                </a:solidFill>
              </a:defRPr>
            </a:lvl3pPr>
            <a:lvl4pPr marL="1828800" lvl="3" indent="-342900" algn="l">
              <a:lnSpc>
                <a:spcPct val="90000"/>
              </a:lnSpc>
              <a:spcBef>
                <a:spcPts val="500"/>
              </a:spcBef>
              <a:spcAft>
                <a:spcPts val="0"/>
              </a:spcAft>
              <a:buClr>
                <a:schemeClr val="accent6"/>
              </a:buClr>
              <a:buSzPts val="1800"/>
              <a:buChar char="•"/>
              <a:defRPr>
                <a:solidFill>
                  <a:schemeClr val="dk1"/>
                </a:solidFill>
              </a:defRPr>
            </a:lvl4pPr>
            <a:lvl5pPr marL="2286000" lvl="4" indent="-342900" algn="l">
              <a:lnSpc>
                <a:spcPct val="90000"/>
              </a:lnSpc>
              <a:spcBef>
                <a:spcPts val="500"/>
              </a:spcBef>
              <a:spcAft>
                <a:spcPts val="0"/>
              </a:spcAft>
              <a:buClr>
                <a:schemeClr val="accent6"/>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mp; Text - Green">
  <p:cSld name="Title &amp; Text - Green">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4"/>
              </a:buClr>
              <a:buSzPts val="3600"/>
              <a:buFont typeface="Helvetica Neue"/>
              <a:buNone/>
              <a:defRPr sz="3600" b="1">
                <a:solidFill>
                  <a:schemeClr val="accent4"/>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85" name="Google Shape;85;p18"/>
          <p:cNvCxnSpPr/>
          <p:nvPr/>
        </p:nvCxnSpPr>
        <p:spPr>
          <a:xfrm rot="10800000" flipH="1">
            <a:off x="656024" y="1635973"/>
            <a:ext cx="10820189" cy="33878"/>
          </a:xfrm>
          <a:prstGeom prst="straightConnector1">
            <a:avLst/>
          </a:prstGeom>
          <a:noFill/>
          <a:ln w="9525" cap="flat" cmpd="sng">
            <a:solidFill>
              <a:schemeClr val="accent4"/>
            </a:solidFill>
            <a:prstDash val="solid"/>
            <a:miter lim="800000"/>
            <a:headEnd type="none" w="sm" len="sm"/>
            <a:tailEnd type="none" w="sm" len="sm"/>
          </a:ln>
        </p:spPr>
      </p:cxnSp>
      <p:sp>
        <p:nvSpPr>
          <p:cNvPr id="86" name="Google Shape;86;p18"/>
          <p:cNvSpPr/>
          <p:nvPr/>
        </p:nvSpPr>
        <p:spPr>
          <a:xfrm>
            <a:off x="7858954" y="1589835"/>
            <a:ext cx="3617259" cy="92275"/>
          </a:xfrm>
          <a:prstGeom prst="rect">
            <a:avLst/>
          </a:prstGeom>
          <a:solidFill>
            <a:schemeClr val="accent4"/>
          </a:solidFill>
          <a:ln w="127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 name="Google Shape;87;p18"/>
          <p:cNvSpPr txBox="1">
            <a:spLocks noGrp="1"/>
          </p:cNvSpPr>
          <p:nvPr>
            <p:ph type="body" idx="1"/>
          </p:nvPr>
        </p:nvSpPr>
        <p:spPr>
          <a:xfrm>
            <a:off x="656022" y="1971675"/>
            <a:ext cx="10820015" cy="42862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b="1">
                <a:solidFill>
                  <a:schemeClr val="accent2"/>
                </a:solidFill>
              </a:defRPr>
            </a:lvl1pPr>
            <a:lvl2pPr marL="914400" lvl="1" indent="-381000" algn="l">
              <a:lnSpc>
                <a:spcPct val="90000"/>
              </a:lnSpc>
              <a:spcBef>
                <a:spcPts val="500"/>
              </a:spcBef>
              <a:spcAft>
                <a:spcPts val="0"/>
              </a:spcAft>
              <a:buClr>
                <a:schemeClr val="accent2"/>
              </a:buClr>
              <a:buSzPts val="2400"/>
              <a:buChar char="•"/>
              <a:defRPr/>
            </a:lvl2pPr>
            <a:lvl3pPr marL="1371600" lvl="2" indent="-355600" algn="l">
              <a:lnSpc>
                <a:spcPct val="90000"/>
              </a:lnSpc>
              <a:spcBef>
                <a:spcPts val="500"/>
              </a:spcBef>
              <a:spcAft>
                <a:spcPts val="0"/>
              </a:spcAft>
              <a:buClr>
                <a:schemeClr val="accent2"/>
              </a:buClr>
              <a:buSzPts val="20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8"/>
          <p:cNvSpPr txBox="1">
            <a:spLocks noGrp="1"/>
          </p:cNvSpPr>
          <p:nvPr>
            <p:ph type="body" idx="2"/>
          </p:nvPr>
        </p:nvSpPr>
        <p:spPr>
          <a:xfrm>
            <a:off x="656021" y="2614612"/>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2"/>
              </a:buClr>
              <a:buSzPts val="2800"/>
              <a:buChar char="•"/>
              <a:defRPr>
                <a:solidFill>
                  <a:schemeClr val="dk1"/>
                </a:solidFill>
              </a:defRPr>
            </a:lvl1pPr>
            <a:lvl2pPr marL="914400" lvl="1" indent="-381000" algn="l">
              <a:lnSpc>
                <a:spcPct val="90000"/>
              </a:lnSpc>
              <a:spcBef>
                <a:spcPts val="500"/>
              </a:spcBef>
              <a:spcAft>
                <a:spcPts val="0"/>
              </a:spcAft>
              <a:buClr>
                <a:schemeClr val="accent2"/>
              </a:buClr>
              <a:buSzPts val="2400"/>
              <a:buChar char="•"/>
              <a:defRPr>
                <a:solidFill>
                  <a:schemeClr val="dk1"/>
                </a:solidFill>
              </a:defRPr>
            </a:lvl2pPr>
            <a:lvl3pPr marL="1371600" lvl="2" indent="-355600" algn="l">
              <a:lnSpc>
                <a:spcPct val="90000"/>
              </a:lnSpc>
              <a:spcBef>
                <a:spcPts val="500"/>
              </a:spcBef>
              <a:spcAft>
                <a:spcPts val="0"/>
              </a:spcAft>
              <a:buClr>
                <a:schemeClr val="accent2"/>
              </a:buClr>
              <a:buSzPts val="2000"/>
              <a:buChar char="•"/>
              <a:defRPr>
                <a:solidFill>
                  <a:schemeClr val="dk1"/>
                </a:solidFill>
              </a:defRPr>
            </a:lvl3pPr>
            <a:lvl4pPr marL="1828800" lvl="3" indent="-342900" algn="l">
              <a:lnSpc>
                <a:spcPct val="90000"/>
              </a:lnSpc>
              <a:spcBef>
                <a:spcPts val="500"/>
              </a:spcBef>
              <a:spcAft>
                <a:spcPts val="0"/>
              </a:spcAft>
              <a:buClr>
                <a:schemeClr val="accent2"/>
              </a:buClr>
              <a:buSzPts val="1800"/>
              <a:buChar char="•"/>
              <a:defRPr>
                <a:solidFill>
                  <a:schemeClr val="dk1"/>
                </a:solidFill>
              </a:defRPr>
            </a:lvl4pPr>
            <a:lvl5pPr marL="2286000" lvl="4" indent="-342900" algn="l">
              <a:lnSpc>
                <a:spcPct val="90000"/>
              </a:lnSpc>
              <a:spcBef>
                <a:spcPts val="500"/>
              </a:spcBef>
              <a:spcAft>
                <a:spcPts val="0"/>
              </a:spcAft>
              <a:buClr>
                <a:schemeClr val="accent2"/>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mp; Text with Dots - Blue">
  <p:cSld name="Title &amp; Text with Dots - Blue">
    <p:spTree>
      <p:nvGrpSpPr>
        <p:cNvPr id="1" name="Shape 89"/>
        <p:cNvGrpSpPr/>
        <p:nvPr/>
      </p:nvGrpSpPr>
      <p:grpSpPr>
        <a:xfrm>
          <a:off x="0" y="0"/>
          <a:ext cx="0" cy="0"/>
          <a:chOff x="0" y="0"/>
          <a:chExt cx="0" cy="0"/>
        </a:xfrm>
      </p:grpSpPr>
      <p:grpSp>
        <p:nvGrpSpPr>
          <p:cNvPr id="90" name="Google Shape;90;p19"/>
          <p:cNvGrpSpPr/>
          <p:nvPr/>
        </p:nvGrpSpPr>
        <p:grpSpPr>
          <a:xfrm>
            <a:off x="0" y="5303521"/>
            <a:ext cx="12192000" cy="1639827"/>
            <a:chOff x="0" y="5303521"/>
            <a:chExt cx="12192000" cy="1639827"/>
          </a:xfrm>
        </p:grpSpPr>
        <p:sp>
          <p:nvSpPr>
            <p:cNvPr id="91" name="Google Shape;91;p19"/>
            <p:cNvSpPr/>
            <p:nvPr/>
          </p:nvSpPr>
          <p:spPr>
            <a:xfrm rot="5400000">
              <a:off x="2302155" y="3001365"/>
              <a:ext cx="1639827" cy="6244138"/>
            </a:xfrm>
            <a:prstGeom prst="rect">
              <a:avLst/>
            </a:prstGeom>
            <a:noFill/>
            <a:ln>
              <a:noFill/>
            </a:ln>
          </p:spPr>
        </p:sp>
        <p:sp>
          <p:nvSpPr>
            <p:cNvPr id="92" name="Google Shape;92;p19"/>
            <p:cNvSpPr/>
            <p:nvPr/>
          </p:nvSpPr>
          <p:spPr>
            <a:xfrm rot="5400000">
              <a:off x="8439135" y="3108523"/>
              <a:ext cx="1557867" cy="5947862"/>
            </a:xfrm>
            <a:prstGeom prst="rect">
              <a:avLst/>
            </a:prstGeom>
            <a:noFill/>
            <a:ln>
              <a:noFill/>
            </a:ln>
          </p:spPr>
        </p:sp>
      </p:grpSp>
      <p:sp>
        <p:nvSpPr>
          <p:cNvPr id="93" name="Google Shape;93;p19"/>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3600"/>
              <a:buFont typeface="Helvetica Neue"/>
              <a:buNone/>
              <a:defRPr sz="36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19"/>
          <p:cNvSpPr txBox="1">
            <a:spLocks noGrp="1"/>
          </p:cNvSpPr>
          <p:nvPr>
            <p:ph type="body" idx="1"/>
          </p:nvPr>
        </p:nvSpPr>
        <p:spPr>
          <a:xfrm>
            <a:off x="656023" y="1690688"/>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800"/>
              <a:buNone/>
              <a:defRPr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9"/>
          <p:cNvSpPr txBox="1">
            <a:spLocks noGrp="1"/>
          </p:cNvSpPr>
          <p:nvPr>
            <p:ph type="body" idx="2"/>
          </p:nvPr>
        </p:nvSpPr>
        <p:spPr>
          <a:xfrm>
            <a:off x="656022" y="2333626"/>
            <a:ext cx="10820015" cy="377190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3"/>
              </a:buClr>
              <a:buSzPts val="2800"/>
              <a:buChar char="•"/>
              <a:defRPr>
                <a:solidFill>
                  <a:schemeClr val="dk1"/>
                </a:solidFill>
              </a:defRPr>
            </a:lvl1pPr>
            <a:lvl2pPr marL="914400" lvl="1" indent="-381000" algn="l">
              <a:lnSpc>
                <a:spcPct val="90000"/>
              </a:lnSpc>
              <a:spcBef>
                <a:spcPts val="500"/>
              </a:spcBef>
              <a:spcAft>
                <a:spcPts val="0"/>
              </a:spcAft>
              <a:buClr>
                <a:schemeClr val="accent3"/>
              </a:buClr>
              <a:buSzPts val="2400"/>
              <a:buChar char="•"/>
              <a:defRPr>
                <a:solidFill>
                  <a:schemeClr val="dk1"/>
                </a:solidFill>
              </a:defRPr>
            </a:lvl2pPr>
            <a:lvl3pPr marL="1371600" lvl="2" indent="-355600" algn="l">
              <a:lnSpc>
                <a:spcPct val="90000"/>
              </a:lnSpc>
              <a:spcBef>
                <a:spcPts val="500"/>
              </a:spcBef>
              <a:spcAft>
                <a:spcPts val="0"/>
              </a:spcAft>
              <a:buClr>
                <a:schemeClr val="accent3"/>
              </a:buClr>
              <a:buSzPts val="2000"/>
              <a:buChar char="•"/>
              <a:defRPr>
                <a:solidFill>
                  <a:schemeClr val="dk1"/>
                </a:solidFill>
              </a:defRPr>
            </a:lvl3pPr>
            <a:lvl4pPr marL="1828800" lvl="3" indent="-342900" algn="l">
              <a:lnSpc>
                <a:spcPct val="90000"/>
              </a:lnSpc>
              <a:spcBef>
                <a:spcPts val="500"/>
              </a:spcBef>
              <a:spcAft>
                <a:spcPts val="0"/>
              </a:spcAft>
              <a:buClr>
                <a:schemeClr val="accent3"/>
              </a:buClr>
              <a:buSzPts val="1800"/>
              <a:buChar char="•"/>
              <a:defRPr>
                <a:solidFill>
                  <a:schemeClr val="dk1"/>
                </a:solidFill>
              </a:defRPr>
            </a:lvl4pPr>
            <a:lvl5pPr marL="2286000" lvl="4" indent="-342900" algn="l">
              <a:lnSpc>
                <a:spcPct val="90000"/>
              </a:lnSpc>
              <a:spcBef>
                <a:spcPts val="500"/>
              </a:spcBef>
              <a:spcAft>
                <a:spcPts val="0"/>
              </a:spcAft>
              <a:buClr>
                <a:schemeClr val="accent3"/>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mp; Text with Dots - Purple">
  <p:cSld name="Title &amp; Text with Dots - Purple">
    <p:spTree>
      <p:nvGrpSpPr>
        <p:cNvPr id="1" name="Shape 96"/>
        <p:cNvGrpSpPr/>
        <p:nvPr/>
      </p:nvGrpSpPr>
      <p:grpSpPr>
        <a:xfrm>
          <a:off x="0" y="0"/>
          <a:ext cx="0" cy="0"/>
          <a:chOff x="0" y="0"/>
          <a:chExt cx="0" cy="0"/>
        </a:xfrm>
      </p:grpSpPr>
      <p:grpSp>
        <p:nvGrpSpPr>
          <p:cNvPr id="97" name="Google Shape;97;p20"/>
          <p:cNvGrpSpPr/>
          <p:nvPr/>
        </p:nvGrpSpPr>
        <p:grpSpPr>
          <a:xfrm>
            <a:off x="0" y="5303521"/>
            <a:ext cx="12192000" cy="1639827"/>
            <a:chOff x="0" y="5303521"/>
            <a:chExt cx="12192000" cy="1639827"/>
          </a:xfrm>
        </p:grpSpPr>
        <p:sp>
          <p:nvSpPr>
            <p:cNvPr id="98" name="Google Shape;98;p20"/>
            <p:cNvSpPr/>
            <p:nvPr/>
          </p:nvSpPr>
          <p:spPr>
            <a:xfrm rot="5400000">
              <a:off x="2302155" y="3001365"/>
              <a:ext cx="1639827" cy="6244138"/>
            </a:xfrm>
            <a:prstGeom prst="rect">
              <a:avLst/>
            </a:prstGeom>
            <a:noFill/>
            <a:ln>
              <a:noFill/>
            </a:ln>
          </p:spPr>
        </p:sp>
        <p:sp>
          <p:nvSpPr>
            <p:cNvPr id="99" name="Google Shape;99;p20"/>
            <p:cNvSpPr/>
            <p:nvPr/>
          </p:nvSpPr>
          <p:spPr>
            <a:xfrm rot="5400000">
              <a:off x="8439135" y="3108523"/>
              <a:ext cx="1557867" cy="5947862"/>
            </a:xfrm>
            <a:prstGeom prst="rect">
              <a:avLst/>
            </a:prstGeom>
            <a:noFill/>
            <a:ln>
              <a:noFill/>
            </a:ln>
          </p:spPr>
        </p:sp>
      </p:grpSp>
      <p:sp>
        <p:nvSpPr>
          <p:cNvPr id="100" name="Google Shape;100;p20"/>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3"/>
              </a:buClr>
              <a:buSzPts val="3600"/>
              <a:buFont typeface="Helvetica Neue"/>
              <a:buNone/>
              <a:defRPr sz="3600" b="1">
                <a:solidFill>
                  <a:schemeClr val="accent3"/>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20"/>
          <p:cNvSpPr txBox="1">
            <a:spLocks noGrp="1"/>
          </p:cNvSpPr>
          <p:nvPr>
            <p:ph type="body" idx="1"/>
          </p:nvPr>
        </p:nvSpPr>
        <p:spPr>
          <a:xfrm>
            <a:off x="656022" y="1690688"/>
            <a:ext cx="10820015" cy="48577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800"/>
              <a:buNone/>
              <a:defRPr b="1">
                <a:solidFill>
                  <a:schemeClr val="accent1"/>
                </a:solidFill>
              </a:defRPr>
            </a:lvl1pPr>
            <a:lvl2pPr marL="914400" lvl="1" indent="-381000" algn="l">
              <a:lnSpc>
                <a:spcPct val="90000"/>
              </a:lnSpc>
              <a:spcBef>
                <a:spcPts val="500"/>
              </a:spcBef>
              <a:spcAft>
                <a:spcPts val="0"/>
              </a:spcAft>
              <a:buClr>
                <a:schemeClr val="accent1"/>
              </a:buClr>
              <a:buSzPts val="2400"/>
              <a:buChar char="•"/>
              <a:defRPr/>
            </a:lvl2pPr>
            <a:lvl3pPr marL="1371600" lvl="2" indent="-355600" algn="l">
              <a:lnSpc>
                <a:spcPct val="90000"/>
              </a:lnSpc>
              <a:spcBef>
                <a:spcPts val="500"/>
              </a:spcBef>
              <a:spcAft>
                <a:spcPts val="0"/>
              </a:spcAft>
              <a:buClr>
                <a:schemeClr val="accent1"/>
              </a:buClr>
              <a:buSzPts val="2000"/>
              <a:buChar char="•"/>
              <a:defRPr/>
            </a:lvl3pPr>
            <a:lvl4pPr marL="1828800" lvl="3" indent="-342900" algn="l">
              <a:lnSpc>
                <a:spcPct val="90000"/>
              </a:lnSpc>
              <a:spcBef>
                <a:spcPts val="500"/>
              </a:spcBef>
              <a:spcAft>
                <a:spcPts val="0"/>
              </a:spcAft>
              <a:buClr>
                <a:schemeClr val="accent1"/>
              </a:buClr>
              <a:buSzPts val="1800"/>
              <a:buChar char="•"/>
              <a:defRPr/>
            </a:lvl4pPr>
            <a:lvl5pPr marL="2286000" lvl="4" indent="-342900" algn="l">
              <a:lnSpc>
                <a:spcPct val="90000"/>
              </a:lnSpc>
              <a:spcBef>
                <a:spcPts val="500"/>
              </a:spcBef>
              <a:spcAft>
                <a:spcPts val="0"/>
              </a:spcAft>
              <a:buClr>
                <a:schemeClr val="accen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20"/>
          <p:cNvSpPr txBox="1">
            <a:spLocks noGrp="1"/>
          </p:cNvSpPr>
          <p:nvPr>
            <p:ph type="body" idx="2"/>
          </p:nvPr>
        </p:nvSpPr>
        <p:spPr>
          <a:xfrm>
            <a:off x="656021" y="2333625"/>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Char char="•"/>
              <a:defRPr>
                <a:solidFill>
                  <a:schemeClr val="dk1"/>
                </a:solidFill>
              </a:defRPr>
            </a:lvl1pPr>
            <a:lvl2pPr marL="914400" lvl="1" indent="-381000" algn="l">
              <a:lnSpc>
                <a:spcPct val="90000"/>
              </a:lnSpc>
              <a:spcBef>
                <a:spcPts val="500"/>
              </a:spcBef>
              <a:spcAft>
                <a:spcPts val="0"/>
              </a:spcAft>
              <a:buClr>
                <a:schemeClr val="accent1"/>
              </a:buClr>
              <a:buSzPts val="2400"/>
              <a:buChar char="•"/>
              <a:defRPr>
                <a:solidFill>
                  <a:schemeClr val="dk1"/>
                </a:solidFill>
              </a:defRPr>
            </a:lvl2pPr>
            <a:lvl3pPr marL="1371600" lvl="2" indent="-355600" algn="l">
              <a:lnSpc>
                <a:spcPct val="90000"/>
              </a:lnSpc>
              <a:spcBef>
                <a:spcPts val="500"/>
              </a:spcBef>
              <a:spcAft>
                <a:spcPts val="0"/>
              </a:spcAft>
              <a:buClr>
                <a:schemeClr val="accent1"/>
              </a:buClr>
              <a:buSzPts val="2000"/>
              <a:buChar char="•"/>
              <a:defRPr>
                <a:solidFill>
                  <a:schemeClr val="dk1"/>
                </a:solidFill>
              </a:defRPr>
            </a:lvl3pPr>
            <a:lvl4pPr marL="1828800" lvl="3" indent="-342900" algn="l">
              <a:lnSpc>
                <a:spcPct val="90000"/>
              </a:lnSpc>
              <a:spcBef>
                <a:spcPts val="500"/>
              </a:spcBef>
              <a:spcAft>
                <a:spcPts val="0"/>
              </a:spcAft>
              <a:buClr>
                <a:schemeClr val="accent1"/>
              </a:buClr>
              <a:buSzPts val="1800"/>
              <a:buChar char="•"/>
              <a:defRPr>
                <a:solidFill>
                  <a:schemeClr val="dk1"/>
                </a:solidFill>
              </a:defRPr>
            </a:lvl4pPr>
            <a:lvl5pPr marL="2286000" lvl="4" indent="-342900" algn="l">
              <a:lnSpc>
                <a:spcPct val="90000"/>
              </a:lnSpc>
              <a:spcBef>
                <a:spcPts val="500"/>
              </a:spcBef>
              <a:spcAft>
                <a:spcPts val="0"/>
              </a:spcAft>
              <a:buClr>
                <a:schemeClr val="accent1"/>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mp; Text with Dots - Teal">
  <p:cSld name="Title &amp; Text with Dots - Teal">
    <p:spTree>
      <p:nvGrpSpPr>
        <p:cNvPr id="1" name="Shape 103"/>
        <p:cNvGrpSpPr/>
        <p:nvPr/>
      </p:nvGrpSpPr>
      <p:grpSpPr>
        <a:xfrm>
          <a:off x="0" y="0"/>
          <a:ext cx="0" cy="0"/>
          <a:chOff x="0" y="0"/>
          <a:chExt cx="0" cy="0"/>
        </a:xfrm>
      </p:grpSpPr>
      <p:sp>
        <p:nvSpPr>
          <p:cNvPr id="104" name="Google Shape;104;p21"/>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3600"/>
              <a:buFont typeface="Helvetica Neue"/>
              <a:buNone/>
              <a:defRPr sz="3600" b="1">
                <a:solidFill>
                  <a:schemeClr val="accent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21"/>
          <p:cNvSpPr txBox="1">
            <a:spLocks noGrp="1"/>
          </p:cNvSpPr>
          <p:nvPr>
            <p:ph type="body" idx="1"/>
          </p:nvPr>
        </p:nvSpPr>
        <p:spPr>
          <a:xfrm>
            <a:off x="656022" y="1690688"/>
            <a:ext cx="10820015" cy="57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800"/>
              <a:buNone/>
              <a:defRPr b="1">
                <a:solidFill>
                  <a:schemeClr val="accent6"/>
                </a:solidFill>
              </a:defRPr>
            </a:lvl1pPr>
            <a:lvl2pPr marL="914400" lvl="1" indent="-381000" algn="l">
              <a:lnSpc>
                <a:spcPct val="90000"/>
              </a:lnSpc>
              <a:spcBef>
                <a:spcPts val="500"/>
              </a:spcBef>
              <a:spcAft>
                <a:spcPts val="0"/>
              </a:spcAft>
              <a:buClr>
                <a:schemeClr val="accent6"/>
              </a:buClr>
              <a:buSzPts val="2400"/>
              <a:buChar char="•"/>
              <a:defRPr/>
            </a:lvl2pPr>
            <a:lvl3pPr marL="1371600" lvl="2" indent="-355600" algn="l">
              <a:lnSpc>
                <a:spcPct val="90000"/>
              </a:lnSpc>
              <a:spcBef>
                <a:spcPts val="500"/>
              </a:spcBef>
              <a:spcAft>
                <a:spcPts val="0"/>
              </a:spcAft>
              <a:buClr>
                <a:schemeClr val="accent6"/>
              </a:buClr>
              <a:buSzPts val="20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21"/>
          <p:cNvSpPr txBox="1">
            <a:spLocks noGrp="1"/>
          </p:cNvSpPr>
          <p:nvPr>
            <p:ph type="body" idx="2"/>
          </p:nvPr>
        </p:nvSpPr>
        <p:spPr>
          <a:xfrm>
            <a:off x="656021" y="2333624"/>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6"/>
              </a:buClr>
              <a:buSzPts val="2800"/>
              <a:buChar char="•"/>
              <a:defRPr>
                <a:solidFill>
                  <a:schemeClr val="dk1"/>
                </a:solidFill>
              </a:defRPr>
            </a:lvl1pPr>
            <a:lvl2pPr marL="914400" lvl="1" indent="-381000" algn="l">
              <a:lnSpc>
                <a:spcPct val="90000"/>
              </a:lnSpc>
              <a:spcBef>
                <a:spcPts val="500"/>
              </a:spcBef>
              <a:spcAft>
                <a:spcPts val="0"/>
              </a:spcAft>
              <a:buClr>
                <a:schemeClr val="accent6"/>
              </a:buClr>
              <a:buSzPts val="2400"/>
              <a:buChar char="•"/>
              <a:defRPr>
                <a:solidFill>
                  <a:schemeClr val="dk1"/>
                </a:solidFill>
              </a:defRPr>
            </a:lvl2pPr>
            <a:lvl3pPr marL="1371600" lvl="2" indent="-355600" algn="l">
              <a:lnSpc>
                <a:spcPct val="90000"/>
              </a:lnSpc>
              <a:spcBef>
                <a:spcPts val="500"/>
              </a:spcBef>
              <a:spcAft>
                <a:spcPts val="0"/>
              </a:spcAft>
              <a:buClr>
                <a:schemeClr val="accent6"/>
              </a:buClr>
              <a:buSzPts val="2000"/>
              <a:buChar char="•"/>
              <a:defRPr>
                <a:solidFill>
                  <a:schemeClr val="dk1"/>
                </a:solidFill>
              </a:defRPr>
            </a:lvl3pPr>
            <a:lvl4pPr marL="1828800" lvl="3" indent="-342900" algn="l">
              <a:lnSpc>
                <a:spcPct val="90000"/>
              </a:lnSpc>
              <a:spcBef>
                <a:spcPts val="500"/>
              </a:spcBef>
              <a:spcAft>
                <a:spcPts val="0"/>
              </a:spcAft>
              <a:buClr>
                <a:schemeClr val="accent6"/>
              </a:buClr>
              <a:buSzPts val="1800"/>
              <a:buChar char="•"/>
              <a:defRPr>
                <a:solidFill>
                  <a:schemeClr val="dk1"/>
                </a:solidFill>
              </a:defRPr>
            </a:lvl4pPr>
            <a:lvl5pPr marL="2286000" lvl="4" indent="-342900" algn="l">
              <a:lnSpc>
                <a:spcPct val="90000"/>
              </a:lnSpc>
              <a:spcBef>
                <a:spcPts val="500"/>
              </a:spcBef>
              <a:spcAft>
                <a:spcPts val="0"/>
              </a:spcAft>
              <a:buClr>
                <a:schemeClr val="accent6"/>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107" name="Google Shape;107;p21"/>
          <p:cNvGrpSpPr/>
          <p:nvPr/>
        </p:nvGrpSpPr>
        <p:grpSpPr>
          <a:xfrm>
            <a:off x="0" y="5303521"/>
            <a:ext cx="12192000" cy="1639827"/>
            <a:chOff x="0" y="5303521"/>
            <a:chExt cx="12192000" cy="1639827"/>
          </a:xfrm>
        </p:grpSpPr>
        <p:sp>
          <p:nvSpPr>
            <p:cNvPr id="108" name="Google Shape;108;p21"/>
            <p:cNvSpPr/>
            <p:nvPr/>
          </p:nvSpPr>
          <p:spPr>
            <a:xfrm rot="5400000">
              <a:off x="2302155" y="3001365"/>
              <a:ext cx="1639827" cy="6244138"/>
            </a:xfrm>
            <a:prstGeom prst="rect">
              <a:avLst/>
            </a:prstGeom>
            <a:noFill/>
            <a:ln>
              <a:noFill/>
            </a:ln>
          </p:spPr>
        </p:sp>
        <p:sp>
          <p:nvSpPr>
            <p:cNvPr id="109" name="Google Shape;109;p21"/>
            <p:cNvSpPr/>
            <p:nvPr/>
          </p:nvSpPr>
          <p:spPr>
            <a:xfrm rot="5400000">
              <a:off x="8439135" y="3108523"/>
              <a:ext cx="1557867" cy="5947862"/>
            </a:xfrm>
            <a:prstGeom prst="rect">
              <a:avLst/>
            </a:prstGeom>
            <a:noFill/>
            <a:ln>
              <a:noFill/>
            </a:ln>
          </p:spPr>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mp; Text with Dots- Green">
  <p:cSld name="Title &amp; Text with Dots- Green">
    <p:spTree>
      <p:nvGrpSpPr>
        <p:cNvPr id="1" name="Shape 110"/>
        <p:cNvGrpSpPr/>
        <p:nvPr/>
      </p:nvGrpSpPr>
      <p:grpSpPr>
        <a:xfrm>
          <a:off x="0" y="0"/>
          <a:ext cx="0" cy="0"/>
          <a:chOff x="0" y="0"/>
          <a:chExt cx="0" cy="0"/>
        </a:xfrm>
      </p:grpSpPr>
      <p:grpSp>
        <p:nvGrpSpPr>
          <p:cNvPr id="111" name="Google Shape;111;p22"/>
          <p:cNvGrpSpPr/>
          <p:nvPr/>
        </p:nvGrpSpPr>
        <p:grpSpPr>
          <a:xfrm>
            <a:off x="0" y="5303521"/>
            <a:ext cx="12192000" cy="1639827"/>
            <a:chOff x="0" y="5303521"/>
            <a:chExt cx="12192000" cy="1639827"/>
          </a:xfrm>
        </p:grpSpPr>
        <p:sp>
          <p:nvSpPr>
            <p:cNvPr id="112" name="Google Shape;112;p22"/>
            <p:cNvSpPr/>
            <p:nvPr/>
          </p:nvSpPr>
          <p:spPr>
            <a:xfrm rot="5400000">
              <a:off x="2302155" y="3001365"/>
              <a:ext cx="1639827" cy="6244138"/>
            </a:xfrm>
            <a:prstGeom prst="rect">
              <a:avLst/>
            </a:prstGeom>
            <a:noFill/>
            <a:ln>
              <a:noFill/>
            </a:ln>
          </p:spPr>
        </p:sp>
        <p:sp>
          <p:nvSpPr>
            <p:cNvPr id="113" name="Google Shape;113;p22"/>
            <p:cNvSpPr/>
            <p:nvPr/>
          </p:nvSpPr>
          <p:spPr>
            <a:xfrm rot="5400000">
              <a:off x="8439135" y="3108523"/>
              <a:ext cx="1557867" cy="5947862"/>
            </a:xfrm>
            <a:prstGeom prst="rect">
              <a:avLst/>
            </a:prstGeom>
            <a:noFill/>
            <a:ln>
              <a:noFill/>
            </a:ln>
          </p:spPr>
        </p:sp>
      </p:grpSp>
      <p:sp>
        <p:nvSpPr>
          <p:cNvPr id="114" name="Google Shape;114;p22"/>
          <p:cNvSpPr txBox="1">
            <a:spLocks noGrp="1"/>
          </p:cNvSpPr>
          <p:nvPr>
            <p:ph type="title"/>
          </p:nvPr>
        </p:nvSpPr>
        <p:spPr>
          <a:xfrm>
            <a:off x="656022" y="365125"/>
            <a:ext cx="10820013"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4"/>
              </a:buClr>
              <a:buSzPts val="3600"/>
              <a:buFont typeface="Helvetica Neue"/>
              <a:buNone/>
              <a:defRPr sz="3600" b="1">
                <a:solidFill>
                  <a:schemeClr val="accent4"/>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5" name="Google Shape;115;p22"/>
          <p:cNvSpPr txBox="1">
            <a:spLocks noGrp="1"/>
          </p:cNvSpPr>
          <p:nvPr>
            <p:ph type="body" idx="1"/>
          </p:nvPr>
        </p:nvSpPr>
        <p:spPr>
          <a:xfrm>
            <a:off x="656022" y="1690688"/>
            <a:ext cx="10820015" cy="42862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b="1">
                <a:solidFill>
                  <a:schemeClr val="accent2"/>
                </a:solidFill>
              </a:defRPr>
            </a:lvl1pPr>
            <a:lvl2pPr marL="914400" lvl="1" indent="-381000" algn="l">
              <a:lnSpc>
                <a:spcPct val="90000"/>
              </a:lnSpc>
              <a:spcBef>
                <a:spcPts val="500"/>
              </a:spcBef>
              <a:spcAft>
                <a:spcPts val="0"/>
              </a:spcAft>
              <a:buClr>
                <a:schemeClr val="accent2"/>
              </a:buClr>
              <a:buSzPts val="2400"/>
              <a:buChar char="•"/>
              <a:defRPr/>
            </a:lvl2pPr>
            <a:lvl3pPr marL="1371600" lvl="2" indent="-355600" algn="l">
              <a:lnSpc>
                <a:spcPct val="90000"/>
              </a:lnSpc>
              <a:spcBef>
                <a:spcPts val="500"/>
              </a:spcBef>
              <a:spcAft>
                <a:spcPts val="0"/>
              </a:spcAft>
              <a:buClr>
                <a:schemeClr val="accent2"/>
              </a:buClr>
              <a:buSzPts val="20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22"/>
          <p:cNvSpPr txBox="1">
            <a:spLocks noGrp="1"/>
          </p:cNvSpPr>
          <p:nvPr>
            <p:ph type="body" idx="2"/>
          </p:nvPr>
        </p:nvSpPr>
        <p:spPr>
          <a:xfrm>
            <a:off x="656021" y="2333625"/>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2"/>
              </a:buClr>
              <a:buSzPts val="2800"/>
              <a:buChar char="•"/>
              <a:defRPr>
                <a:solidFill>
                  <a:schemeClr val="dk1"/>
                </a:solidFill>
              </a:defRPr>
            </a:lvl1pPr>
            <a:lvl2pPr marL="914400" lvl="1" indent="-381000" algn="l">
              <a:lnSpc>
                <a:spcPct val="90000"/>
              </a:lnSpc>
              <a:spcBef>
                <a:spcPts val="500"/>
              </a:spcBef>
              <a:spcAft>
                <a:spcPts val="0"/>
              </a:spcAft>
              <a:buClr>
                <a:schemeClr val="accent2"/>
              </a:buClr>
              <a:buSzPts val="2400"/>
              <a:buChar char="•"/>
              <a:defRPr>
                <a:solidFill>
                  <a:schemeClr val="dk1"/>
                </a:solidFill>
              </a:defRPr>
            </a:lvl2pPr>
            <a:lvl3pPr marL="1371600" lvl="2" indent="-355600" algn="l">
              <a:lnSpc>
                <a:spcPct val="90000"/>
              </a:lnSpc>
              <a:spcBef>
                <a:spcPts val="500"/>
              </a:spcBef>
              <a:spcAft>
                <a:spcPts val="0"/>
              </a:spcAft>
              <a:buClr>
                <a:schemeClr val="accent2"/>
              </a:buClr>
              <a:buSzPts val="2000"/>
              <a:buChar char="•"/>
              <a:defRPr>
                <a:solidFill>
                  <a:schemeClr val="dk1"/>
                </a:solidFill>
              </a:defRPr>
            </a:lvl3pPr>
            <a:lvl4pPr marL="1828800" lvl="3" indent="-342900" algn="l">
              <a:lnSpc>
                <a:spcPct val="90000"/>
              </a:lnSpc>
              <a:spcBef>
                <a:spcPts val="500"/>
              </a:spcBef>
              <a:spcAft>
                <a:spcPts val="0"/>
              </a:spcAft>
              <a:buClr>
                <a:schemeClr val="accent2"/>
              </a:buClr>
              <a:buSzPts val="1800"/>
              <a:buChar char="•"/>
              <a:defRPr>
                <a:solidFill>
                  <a:schemeClr val="dk1"/>
                </a:solidFill>
              </a:defRPr>
            </a:lvl4pPr>
            <a:lvl5pPr marL="2286000" lvl="4" indent="-342900" algn="l">
              <a:lnSpc>
                <a:spcPct val="90000"/>
              </a:lnSpc>
              <a:spcBef>
                <a:spcPts val="500"/>
              </a:spcBef>
              <a:spcAft>
                <a:spcPts val="0"/>
              </a:spcAft>
              <a:buClr>
                <a:schemeClr val="accent2"/>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Image &amp; Text - Blue">
  <p:cSld name="Image &amp; Text - Blue">
    <p:spTree>
      <p:nvGrpSpPr>
        <p:cNvPr id="1" name="Shape 117"/>
        <p:cNvGrpSpPr/>
        <p:nvPr/>
      </p:nvGrpSpPr>
      <p:grpSpPr>
        <a:xfrm>
          <a:off x="0" y="0"/>
          <a:ext cx="0" cy="0"/>
          <a:chOff x="0" y="0"/>
          <a:chExt cx="0" cy="0"/>
        </a:xfrm>
      </p:grpSpPr>
      <p:sp>
        <p:nvSpPr>
          <p:cNvPr id="118" name="Google Shape;118;p23"/>
          <p:cNvSpPr txBox="1">
            <a:spLocks noGrp="1"/>
          </p:cNvSpPr>
          <p:nvPr>
            <p:ph type="title"/>
          </p:nvPr>
        </p:nvSpPr>
        <p:spPr>
          <a:xfrm>
            <a:off x="4890099" y="257176"/>
            <a:ext cx="694330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3200"/>
              <a:buFont typeface="Helvetica Neue"/>
              <a:buNone/>
              <a:defRPr sz="32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119" name="Google Shape;119;p23"/>
          <p:cNvCxnSpPr/>
          <p:nvPr/>
        </p:nvCxnSpPr>
        <p:spPr>
          <a:xfrm rot="10800000" flipH="1">
            <a:off x="5027117" y="1509236"/>
            <a:ext cx="6806284" cy="17612"/>
          </a:xfrm>
          <a:prstGeom prst="straightConnector1">
            <a:avLst/>
          </a:prstGeom>
          <a:noFill/>
          <a:ln w="9525" cap="flat" cmpd="sng">
            <a:solidFill>
              <a:schemeClr val="accent3"/>
            </a:solidFill>
            <a:prstDash val="solid"/>
            <a:miter lim="800000"/>
            <a:headEnd type="none" w="sm" len="sm"/>
            <a:tailEnd type="none" w="sm" len="sm"/>
          </a:ln>
        </p:spPr>
      </p:cxnSp>
      <p:sp>
        <p:nvSpPr>
          <p:cNvPr id="120" name="Google Shape;120;p23"/>
          <p:cNvSpPr/>
          <p:nvPr/>
        </p:nvSpPr>
        <p:spPr>
          <a:xfrm>
            <a:off x="9351335" y="1467293"/>
            <a:ext cx="2482066" cy="78223"/>
          </a:xfrm>
          <a:prstGeom prst="rect">
            <a:avLst/>
          </a:prstGeom>
          <a:solidFill>
            <a:schemeClr val="accent3"/>
          </a:solidFill>
          <a:ln w="127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1" name="Google Shape;121;p23"/>
          <p:cNvSpPr>
            <a:spLocks noGrp="1"/>
          </p:cNvSpPr>
          <p:nvPr>
            <p:ph type="pic" idx="2"/>
          </p:nvPr>
        </p:nvSpPr>
        <p:spPr>
          <a:xfrm>
            <a:off x="0" y="0"/>
            <a:ext cx="4340225" cy="6858000"/>
          </a:xfrm>
          <a:prstGeom prst="rect">
            <a:avLst/>
          </a:prstGeom>
          <a:noFill/>
          <a:ln>
            <a:noFill/>
          </a:ln>
        </p:spPr>
      </p:sp>
      <p:sp>
        <p:nvSpPr>
          <p:cNvPr id="122" name="Google Shape;122;p23"/>
          <p:cNvSpPr txBox="1">
            <a:spLocks noGrp="1"/>
          </p:cNvSpPr>
          <p:nvPr>
            <p:ph type="body" idx="1"/>
          </p:nvPr>
        </p:nvSpPr>
        <p:spPr>
          <a:xfrm>
            <a:off x="4890100" y="1907476"/>
            <a:ext cx="6943302" cy="449332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Char char="•"/>
              <a:defRPr>
                <a:solidFill>
                  <a:schemeClr val="dk1"/>
                </a:solidFill>
              </a:defRPr>
            </a:lvl1pPr>
            <a:lvl2pPr marL="914400" lvl="1" indent="-381000" algn="l">
              <a:lnSpc>
                <a:spcPct val="90000"/>
              </a:lnSpc>
              <a:spcBef>
                <a:spcPts val="500"/>
              </a:spcBef>
              <a:spcAft>
                <a:spcPts val="0"/>
              </a:spcAft>
              <a:buClr>
                <a:schemeClr val="accent1"/>
              </a:buClr>
              <a:buSzPts val="2400"/>
              <a:buChar char="•"/>
              <a:defRPr>
                <a:solidFill>
                  <a:schemeClr val="dk1"/>
                </a:solidFill>
              </a:defRPr>
            </a:lvl2pPr>
            <a:lvl3pPr marL="1371600" lvl="2" indent="-355600" algn="l">
              <a:lnSpc>
                <a:spcPct val="90000"/>
              </a:lnSpc>
              <a:spcBef>
                <a:spcPts val="500"/>
              </a:spcBef>
              <a:spcAft>
                <a:spcPts val="0"/>
              </a:spcAft>
              <a:buClr>
                <a:schemeClr val="accent1"/>
              </a:buClr>
              <a:buSzPts val="2000"/>
              <a:buChar char="•"/>
              <a:defRPr>
                <a:solidFill>
                  <a:schemeClr val="dk1"/>
                </a:solidFill>
              </a:defRPr>
            </a:lvl3pPr>
            <a:lvl4pPr marL="1828800" lvl="3" indent="-342900" algn="l">
              <a:lnSpc>
                <a:spcPct val="90000"/>
              </a:lnSpc>
              <a:spcBef>
                <a:spcPts val="500"/>
              </a:spcBef>
              <a:spcAft>
                <a:spcPts val="0"/>
              </a:spcAft>
              <a:buClr>
                <a:schemeClr val="accent1"/>
              </a:buClr>
              <a:buSzPts val="1800"/>
              <a:buChar char="•"/>
              <a:defRPr>
                <a:solidFill>
                  <a:schemeClr val="dk1"/>
                </a:solidFill>
              </a:defRPr>
            </a:lvl4pPr>
            <a:lvl5pPr marL="2286000" lvl="4" indent="-342900" algn="l">
              <a:lnSpc>
                <a:spcPct val="90000"/>
              </a:lnSpc>
              <a:spcBef>
                <a:spcPts val="500"/>
              </a:spcBef>
              <a:spcAft>
                <a:spcPts val="0"/>
              </a:spcAft>
              <a:buClr>
                <a:schemeClr val="accent1"/>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age &amp; Text - Purple">
  <p:cSld name="Image &amp; Text - Purple">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4890099" y="257176"/>
            <a:ext cx="694330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3"/>
              </a:buClr>
              <a:buSzPts val="3200"/>
              <a:buFont typeface="Helvetica Neue"/>
              <a:buNone/>
              <a:defRPr sz="3200" b="1">
                <a:solidFill>
                  <a:schemeClr val="accent3"/>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125" name="Google Shape;125;p24"/>
          <p:cNvCxnSpPr/>
          <p:nvPr/>
        </p:nvCxnSpPr>
        <p:spPr>
          <a:xfrm rot="10800000" flipH="1">
            <a:off x="5027117" y="1509236"/>
            <a:ext cx="6806284" cy="17612"/>
          </a:xfrm>
          <a:prstGeom prst="straightConnector1">
            <a:avLst/>
          </a:prstGeom>
          <a:noFill/>
          <a:ln w="9525" cap="flat" cmpd="sng">
            <a:solidFill>
              <a:schemeClr val="accent1"/>
            </a:solidFill>
            <a:prstDash val="solid"/>
            <a:miter lim="800000"/>
            <a:headEnd type="none" w="sm" len="sm"/>
            <a:tailEnd type="none" w="sm" len="sm"/>
          </a:ln>
        </p:spPr>
      </p:cxnSp>
      <p:sp>
        <p:nvSpPr>
          <p:cNvPr id="126" name="Google Shape;126;p24"/>
          <p:cNvSpPr/>
          <p:nvPr/>
        </p:nvSpPr>
        <p:spPr>
          <a:xfrm>
            <a:off x="9351335" y="1467293"/>
            <a:ext cx="2482066" cy="78223"/>
          </a:xfrm>
          <a:prstGeom prst="rect">
            <a:avLst/>
          </a:prstGeom>
          <a:solidFill>
            <a:schemeClr val="accen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7" name="Google Shape;127;p24"/>
          <p:cNvSpPr>
            <a:spLocks noGrp="1"/>
          </p:cNvSpPr>
          <p:nvPr>
            <p:ph type="pic" idx="2"/>
          </p:nvPr>
        </p:nvSpPr>
        <p:spPr>
          <a:xfrm>
            <a:off x="0" y="0"/>
            <a:ext cx="4340225" cy="6858000"/>
          </a:xfrm>
          <a:prstGeom prst="rect">
            <a:avLst/>
          </a:prstGeom>
          <a:noFill/>
          <a:ln>
            <a:noFill/>
          </a:ln>
        </p:spPr>
      </p:sp>
      <p:sp>
        <p:nvSpPr>
          <p:cNvPr id="128" name="Google Shape;128;p24"/>
          <p:cNvSpPr txBox="1">
            <a:spLocks noGrp="1"/>
          </p:cNvSpPr>
          <p:nvPr>
            <p:ph type="body" idx="1"/>
          </p:nvPr>
        </p:nvSpPr>
        <p:spPr>
          <a:xfrm>
            <a:off x="4890100" y="1907476"/>
            <a:ext cx="6943302" cy="449332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3"/>
              </a:buClr>
              <a:buSzPts val="2800"/>
              <a:buChar char="•"/>
              <a:defRPr>
                <a:solidFill>
                  <a:schemeClr val="dk1"/>
                </a:solidFill>
              </a:defRPr>
            </a:lvl1pPr>
            <a:lvl2pPr marL="914400" lvl="1" indent="-381000" algn="l">
              <a:lnSpc>
                <a:spcPct val="90000"/>
              </a:lnSpc>
              <a:spcBef>
                <a:spcPts val="500"/>
              </a:spcBef>
              <a:spcAft>
                <a:spcPts val="0"/>
              </a:spcAft>
              <a:buClr>
                <a:schemeClr val="accent3"/>
              </a:buClr>
              <a:buSzPts val="2400"/>
              <a:buChar char="•"/>
              <a:defRPr>
                <a:solidFill>
                  <a:schemeClr val="dk1"/>
                </a:solidFill>
              </a:defRPr>
            </a:lvl2pPr>
            <a:lvl3pPr marL="1371600" lvl="2" indent="-355600" algn="l">
              <a:lnSpc>
                <a:spcPct val="90000"/>
              </a:lnSpc>
              <a:spcBef>
                <a:spcPts val="500"/>
              </a:spcBef>
              <a:spcAft>
                <a:spcPts val="0"/>
              </a:spcAft>
              <a:buClr>
                <a:schemeClr val="accent3"/>
              </a:buClr>
              <a:buSzPts val="2000"/>
              <a:buChar char="•"/>
              <a:defRPr>
                <a:solidFill>
                  <a:schemeClr val="dk1"/>
                </a:solidFill>
              </a:defRPr>
            </a:lvl3pPr>
            <a:lvl4pPr marL="1828800" lvl="3" indent="-342900" algn="l">
              <a:lnSpc>
                <a:spcPct val="90000"/>
              </a:lnSpc>
              <a:spcBef>
                <a:spcPts val="500"/>
              </a:spcBef>
              <a:spcAft>
                <a:spcPts val="0"/>
              </a:spcAft>
              <a:buClr>
                <a:schemeClr val="accent3"/>
              </a:buClr>
              <a:buSzPts val="1800"/>
              <a:buChar char="•"/>
              <a:defRPr>
                <a:solidFill>
                  <a:schemeClr val="dk1"/>
                </a:solidFill>
              </a:defRPr>
            </a:lvl4pPr>
            <a:lvl5pPr marL="2286000" lvl="4" indent="-342900" algn="l">
              <a:lnSpc>
                <a:spcPct val="90000"/>
              </a:lnSpc>
              <a:spcBef>
                <a:spcPts val="500"/>
              </a:spcBef>
              <a:spcAft>
                <a:spcPts val="0"/>
              </a:spcAft>
              <a:buClr>
                <a:schemeClr val="accent3"/>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plit - Green">
  <p:cSld name="Split - Green">
    <p:spTree>
      <p:nvGrpSpPr>
        <p:cNvPr id="1" name="Shape 17"/>
        <p:cNvGrpSpPr/>
        <p:nvPr/>
      </p:nvGrpSpPr>
      <p:grpSpPr>
        <a:xfrm>
          <a:off x="0" y="0"/>
          <a:ext cx="0" cy="0"/>
          <a:chOff x="0" y="0"/>
          <a:chExt cx="0" cy="0"/>
        </a:xfrm>
      </p:grpSpPr>
      <p:sp>
        <p:nvSpPr>
          <p:cNvPr id="18" name="Google Shape;18;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p7"/>
          <p:cNvSpPr/>
          <p:nvPr/>
        </p:nvSpPr>
        <p:spPr>
          <a:xfrm>
            <a:off x="0" y="0"/>
            <a:ext cx="3572540"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16794"/>
              </a:solidFill>
              <a:latin typeface="Calibri"/>
              <a:ea typeface="Calibri"/>
              <a:cs typeface="Calibri"/>
              <a:sym typeface="Calibri"/>
            </a:endParaRPr>
          </a:p>
        </p:txBody>
      </p:sp>
      <p:sp>
        <p:nvSpPr>
          <p:cNvPr id="20" name="Google Shape;20;p7"/>
          <p:cNvSpPr/>
          <p:nvPr/>
        </p:nvSpPr>
        <p:spPr>
          <a:xfrm>
            <a:off x="0" y="0"/>
            <a:ext cx="3572540" cy="6858000"/>
          </a:xfrm>
          <a:prstGeom prst="rect">
            <a:avLst/>
          </a:prstGeom>
          <a:noFill/>
          <a:ln>
            <a:noFill/>
          </a:ln>
        </p:spPr>
      </p:sp>
      <p:sp>
        <p:nvSpPr>
          <p:cNvPr id="21" name="Google Shape;21;p7"/>
          <p:cNvSpPr txBox="1">
            <a:spLocks noGrp="1"/>
          </p:cNvSpPr>
          <p:nvPr>
            <p:ph type="body" idx="1"/>
          </p:nvPr>
        </p:nvSpPr>
        <p:spPr>
          <a:xfrm>
            <a:off x="4100513" y="528638"/>
            <a:ext cx="7300912" cy="12715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3200"/>
              <a:buNone/>
              <a:defRPr sz="3200" b="1">
                <a:solidFill>
                  <a:schemeClr val="accent2"/>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7"/>
          <p:cNvSpPr txBox="1">
            <a:spLocks noGrp="1"/>
          </p:cNvSpPr>
          <p:nvPr>
            <p:ph type="body" idx="2"/>
          </p:nvPr>
        </p:nvSpPr>
        <p:spPr>
          <a:xfrm>
            <a:off x="4100513" y="2400300"/>
            <a:ext cx="7300912" cy="21288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4"/>
              </a:buClr>
              <a:buSzPts val="2800"/>
              <a:buChar char="•"/>
              <a:defRPr>
                <a:solidFill>
                  <a:schemeClr val="dk1"/>
                </a:solidFill>
              </a:defRPr>
            </a:lvl1pPr>
            <a:lvl2pPr marL="914400" lvl="1" indent="-381000" algn="l">
              <a:lnSpc>
                <a:spcPct val="90000"/>
              </a:lnSpc>
              <a:spcBef>
                <a:spcPts val="500"/>
              </a:spcBef>
              <a:spcAft>
                <a:spcPts val="0"/>
              </a:spcAft>
              <a:buClr>
                <a:schemeClr val="accent4"/>
              </a:buClr>
              <a:buSzPts val="2400"/>
              <a:buChar char="•"/>
              <a:defRPr>
                <a:solidFill>
                  <a:schemeClr val="dk1"/>
                </a:solidFill>
              </a:defRPr>
            </a:lvl2pPr>
            <a:lvl3pPr marL="1371600" lvl="2" indent="-355600" algn="l">
              <a:lnSpc>
                <a:spcPct val="90000"/>
              </a:lnSpc>
              <a:spcBef>
                <a:spcPts val="500"/>
              </a:spcBef>
              <a:spcAft>
                <a:spcPts val="0"/>
              </a:spcAft>
              <a:buClr>
                <a:schemeClr val="accent4"/>
              </a:buClr>
              <a:buSzPts val="2000"/>
              <a:buChar char="•"/>
              <a:defRPr>
                <a:solidFill>
                  <a:schemeClr val="dk1"/>
                </a:solidFill>
              </a:defRPr>
            </a:lvl3pPr>
            <a:lvl4pPr marL="1828800" lvl="3" indent="-342900" algn="l">
              <a:lnSpc>
                <a:spcPct val="90000"/>
              </a:lnSpc>
              <a:spcBef>
                <a:spcPts val="500"/>
              </a:spcBef>
              <a:spcAft>
                <a:spcPts val="0"/>
              </a:spcAft>
              <a:buClr>
                <a:schemeClr val="accent4"/>
              </a:buClr>
              <a:buSzPts val="1800"/>
              <a:buChar char="•"/>
              <a:defRPr>
                <a:solidFill>
                  <a:schemeClr val="dk1"/>
                </a:solidFill>
              </a:defRPr>
            </a:lvl4pPr>
            <a:lvl5pPr marL="2286000" lvl="4" indent="-342900" algn="l">
              <a:lnSpc>
                <a:spcPct val="90000"/>
              </a:lnSpc>
              <a:spcBef>
                <a:spcPts val="500"/>
              </a:spcBef>
              <a:spcAft>
                <a:spcPts val="0"/>
              </a:spcAft>
              <a:buClr>
                <a:schemeClr val="accent4"/>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7"/>
          <p:cNvSpPr txBox="1">
            <a:spLocks noGrp="1"/>
          </p:cNvSpPr>
          <p:nvPr>
            <p:ph type="body" idx="3"/>
          </p:nvPr>
        </p:nvSpPr>
        <p:spPr>
          <a:xfrm>
            <a:off x="284417" y="528638"/>
            <a:ext cx="2970847" cy="479926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mage &amp; Text - Teal">
  <p:cSld name="Image &amp; Text - Teal">
    <p:spTree>
      <p:nvGrpSpPr>
        <p:cNvPr id="1" name="Shape 129"/>
        <p:cNvGrpSpPr/>
        <p:nvPr/>
      </p:nvGrpSpPr>
      <p:grpSpPr>
        <a:xfrm>
          <a:off x="0" y="0"/>
          <a:ext cx="0" cy="0"/>
          <a:chOff x="0" y="0"/>
          <a:chExt cx="0" cy="0"/>
        </a:xfrm>
      </p:grpSpPr>
      <p:sp>
        <p:nvSpPr>
          <p:cNvPr id="130" name="Google Shape;130;p25"/>
          <p:cNvSpPr txBox="1">
            <a:spLocks noGrp="1"/>
          </p:cNvSpPr>
          <p:nvPr>
            <p:ph type="title"/>
          </p:nvPr>
        </p:nvSpPr>
        <p:spPr>
          <a:xfrm>
            <a:off x="4890099" y="257176"/>
            <a:ext cx="694330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3200"/>
              <a:buFont typeface="Helvetica Neue"/>
              <a:buNone/>
              <a:defRPr sz="3200" b="1">
                <a:solidFill>
                  <a:schemeClr val="accent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131" name="Google Shape;131;p25"/>
          <p:cNvCxnSpPr/>
          <p:nvPr/>
        </p:nvCxnSpPr>
        <p:spPr>
          <a:xfrm rot="10800000" flipH="1">
            <a:off x="5027117" y="1509236"/>
            <a:ext cx="6806284" cy="17612"/>
          </a:xfrm>
          <a:prstGeom prst="straightConnector1">
            <a:avLst/>
          </a:prstGeom>
          <a:noFill/>
          <a:ln w="9525" cap="flat" cmpd="sng">
            <a:solidFill>
              <a:schemeClr val="accent6"/>
            </a:solidFill>
            <a:prstDash val="solid"/>
            <a:miter lim="800000"/>
            <a:headEnd type="none" w="sm" len="sm"/>
            <a:tailEnd type="none" w="sm" len="sm"/>
          </a:ln>
        </p:spPr>
      </p:cxnSp>
      <p:sp>
        <p:nvSpPr>
          <p:cNvPr id="132" name="Google Shape;132;p25"/>
          <p:cNvSpPr/>
          <p:nvPr/>
        </p:nvSpPr>
        <p:spPr>
          <a:xfrm>
            <a:off x="9351335" y="1467293"/>
            <a:ext cx="2482066" cy="78223"/>
          </a:xfrm>
          <a:prstGeom prst="rect">
            <a:avLst/>
          </a:prstGeom>
          <a:solidFill>
            <a:schemeClr val="accent6"/>
          </a:solidFill>
          <a:ln w="1270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3" name="Google Shape;133;p25"/>
          <p:cNvSpPr>
            <a:spLocks noGrp="1"/>
          </p:cNvSpPr>
          <p:nvPr>
            <p:ph type="pic" idx="2"/>
          </p:nvPr>
        </p:nvSpPr>
        <p:spPr>
          <a:xfrm>
            <a:off x="0" y="0"/>
            <a:ext cx="4340225" cy="6858000"/>
          </a:xfrm>
          <a:prstGeom prst="rect">
            <a:avLst/>
          </a:prstGeom>
          <a:noFill/>
          <a:ln>
            <a:noFill/>
          </a:ln>
        </p:spPr>
      </p:sp>
      <p:sp>
        <p:nvSpPr>
          <p:cNvPr id="134" name="Google Shape;134;p25"/>
          <p:cNvSpPr txBox="1">
            <a:spLocks noGrp="1"/>
          </p:cNvSpPr>
          <p:nvPr>
            <p:ph type="body" idx="1"/>
          </p:nvPr>
        </p:nvSpPr>
        <p:spPr>
          <a:xfrm>
            <a:off x="4890100" y="1907476"/>
            <a:ext cx="6943302" cy="449332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5"/>
              </a:buClr>
              <a:buSzPts val="2800"/>
              <a:buChar char="•"/>
              <a:defRPr>
                <a:solidFill>
                  <a:schemeClr val="dk1"/>
                </a:solidFill>
              </a:defRPr>
            </a:lvl1pPr>
            <a:lvl2pPr marL="914400" lvl="1" indent="-381000" algn="l">
              <a:lnSpc>
                <a:spcPct val="90000"/>
              </a:lnSpc>
              <a:spcBef>
                <a:spcPts val="500"/>
              </a:spcBef>
              <a:spcAft>
                <a:spcPts val="0"/>
              </a:spcAft>
              <a:buClr>
                <a:schemeClr val="accent5"/>
              </a:buClr>
              <a:buSzPts val="2400"/>
              <a:buChar char="•"/>
              <a:defRPr>
                <a:solidFill>
                  <a:schemeClr val="dk1"/>
                </a:solidFill>
              </a:defRPr>
            </a:lvl2pPr>
            <a:lvl3pPr marL="1371600" lvl="2" indent="-355600" algn="l">
              <a:lnSpc>
                <a:spcPct val="90000"/>
              </a:lnSpc>
              <a:spcBef>
                <a:spcPts val="500"/>
              </a:spcBef>
              <a:spcAft>
                <a:spcPts val="0"/>
              </a:spcAft>
              <a:buClr>
                <a:schemeClr val="accent5"/>
              </a:buClr>
              <a:buSzPts val="2000"/>
              <a:buChar char="•"/>
              <a:defRPr>
                <a:solidFill>
                  <a:schemeClr val="dk1"/>
                </a:solidFill>
              </a:defRPr>
            </a:lvl3pPr>
            <a:lvl4pPr marL="1828800" lvl="3" indent="-342900" algn="l">
              <a:lnSpc>
                <a:spcPct val="90000"/>
              </a:lnSpc>
              <a:spcBef>
                <a:spcPts val="500"/>
              </a:spcBef>
              <a:spcAft>
                <a:spcPts val="0"/>
              </a:spcAft>
              <a:buClr>
                <a:schemeClr val="accent5"/>
              </a:buClr>
              <a:buSzPts val="1800"/>
              <a:buChar char="•"/>
              <a:defRPr>
                <a:solidFill>
                  <a:schemeClr val="dk1"/>
                </a:solidFill>
              </a:defRPr>
            </a:lvl4pPr>
            <a:lvl5pPr marL="2286000" lvl="4" indent="-342900" algn="l">
              <a:lnSpc>
                <a:spcPct val="90000"/>
              </a:lnSpc>
              <a:spcBef>
                <a:spcPts val="500"/>
              </a:spcBef>
              <a:spcAft>
                <a:spcPts val="0"/>
              </a:spcAft>
              <a:buClr>
                <a:schemeClr val="accent5"/>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Image &amp; Text - Green">
  <p:cSld name="Image &amp; Text - Green">
    <p:spTree>
      <p:nvGrpSpPr>
        <p:cNvPr id="1" name="Shape 135"/>
        <p:cNvGrpSpPr/>
        <p:nvPr/>
      </p:nvGrpSpPr>
      <p:grpSpPr>
        <a:xfrm>
          <a:off x="0" y="0"/>
          <a:ext cx="0" cy="0"/>
          <a:chOff x="0" y="0"/>
          <a:chExt cx="0" cy="0"/>
        </a:xfrm>
      </p:grpSpPr>
      <p:sp>
        <p:nvSpPr>
          <p:cNvPr id="136" name="Google Shape;136;p26"/>
          <p:cNvSpPr txBox="1">
            <a:spLocks noGrp="1"/>
          </p:cNvSpPr>
          <p:nvPr>
            <p:ph type="title"/>
          </p:nvPr>
        </p:nvSpPr>
        <p:spPr>
          <a:xfrm>
            <a:off x="4890099" y="257176"/>
            <a:ext cx="694330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4"/>
              </a:buClr>
              <a:buSzPts val="3200"/>
              <a:buFont typeface="Helvetica Neue"/>
              <a:buNone/>
              <a:defRPr sz="3200" b="1">
                <a:solidFill>
                  <a:schemeClr val="accent4"/>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137" name="Google Shape;137;p26"/>
          <p:cNvCxnSpPr/>
          <p:nvPr/>
        </p:nvCxnSpPr>
        <p:spPr>
          <a:xfrm rot="10800000" flipH="1">
            <a:off x="5027117" y="1509236"/>
            <a:ext cx="6806284" cy="17612"/>
          </a:xfrm>
          <a:prstGeom prst="straightConnector1">
            <a:avLst/>
          </a:prstGeom>
          <a:noFill/>
          <a:ln w="9525" cap="flat" cmpd="sng">
            <a:solidFill>
              <a:schemeClr val="accent4"/>
            </a:solidFill>
            <a:prstDash val="solid"/>
            <a:miter lim="800000"/>
            <a:headEnd type="none" w="sm" len="sm"/>
            <a:tailEnd type="none" w="sm" len="sm"/>
          </a:ln>
        </p:spPr>
      </p:cxnSp>
      <p:sp>
        <p:nvSpPr>
          <p:cNvPr id="138" name="Google Shape;138;p26"/>
          <p:cNvSpPr/>
          <p:nvPr/>
        </p:nvSpPr>
        <p:spPr>
          <a:xfrm>
            <a:off x="9351335" y="1467293"/>
            <a:ext cx="2482066" cy="78223"/>
          </a:xfrm>
          <a:prstGeom prst="rect">
            <a:avLst/>
          </a:prstGeom>
          <a:solidFill>
            <a:schemeClr val="accent4"/>
          </a:solidFill>
          <a:ln w="127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9" name="Google Shape;139;p26"/>
          <p:cNvSpPr>
            <a:spLocks noGrp="1"/>
          </p:cNvSpPr>
          <p:nvPr>
            <p:ph type="pic" idx="2"/>
          </p:nvPr>
        </p:nvSpPr>
        <p:spPr>
          <a:xfrm>
            <a:off x="0" y="0"/>
            <a:ext cx="4340225" cy="6858000"/>
          </a:xfrm>
          <a:prstGeom prst="rect">
            <a:avLst/>
          </a:prstGeom>
          <a:noFill/>
          <a:ln>
            <a:noFill/>
          </a:ln>
        </p:spPr>
      </p:sp>
      <p:sp>
        <p:nvSpPr>
          <p:cNvPr id="140" name="Google Shape;140;p26"/>
          <p:cNvSpPr txBox="1">
            <a:spLocks noGrp="1"/>
          </p:cNvSpPr>
          <p:nvPr>
            <p:ph type="body" idx="1"/>
          </p:nvPr>
        </p:nvSpPr>
        <p:spPr>
          <a:xfrm>
            <a:off x="4890100" y="1907476"/>
            <a:ext cx="6943302" cy="449332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2"/>
              </a:buClr>
              <a:buSzPts val="2800"/>
              <a:buChar char="•"/>
              <a:defRPr>
                <a:solidFill>
                  <a:schemeClr val="dk1"/>
                </a:solidFill>
              </a:defRPr>
            </a:lvl1pPr>
            <a:lvl2pPr marL="914400" lvl="1" indent="-381000" algn="l">
              <a:lnSpc>
                <a:spcPct val="90000"/>
              </a:lnSpc>
              <a:spcBef>
                <a:spcPts val="500"/>
              </a:spcBef>
              <a:spcAft>
                <a:spcPts val="0"/>
              </a:spcAft>
              <a:buClr>
                <a:schemeClr val="accent2"/>
              </a:buClr>
              <a:buSzPts val="2400"/>
              <a:buChar char="•"/>
              <a:defRPr>
                <a:solidFill>
                  <a:schemeClr val="dk1"/>
                </a:solidFill>
              </a:defRPr>
            </a:lvl2pPr>
            <a:lvl3pPr marL="1371600" lvl="2" indent="-355600" algn="l">
              <a:lnSpc>
                <a:spcPct val="90000"/>
              </a:lnSpc>
              <a:spcBef>
                <a:spcPts val="500"/>
              </a:spcBef>
              <a:spcAft>
                <a:spcPts val="0"/>
              </a:spcAft>
              <a:buClr>
                <a:schemeClr val="accent2"/>
              </a:buClr>
              <a:buSzPts val="2000"/>
              <a:buChar char="•"/>
              <a:defRPr>
                <a:solidFill>
                  <a:schemeClr val="dk1"/>
                </a:solidFill>
              </a:defRPr>
            </a:lvl3pPr>
            <a:lvl4pPr marL="1828800" lvl="3" indent="-342900" algn="l">
              <a:lnSpc>
                <a:spcPct val="90000"/>
              </a:lnSpc>
              <a:spcBef>
                <a:spcPts val="500"/>
              </a:spcBef>
              <a:spcAft>
                <a:spcPts val="0"/>
              </a:spcAft>
              <a:buClr>
                <a:schemeClr val="accent2"/>
              </a:buClr>
              <a:buSzPts val="1800"/>
              <a:buChar char="•"/>
              <a:defRPr>
                <a:solidFill>
                  <a:schemeClr val="dk1"/>
                </a:solidFill>
              </a:defRPr>
            </a:lvl4pPr>
            <a:lvl5pPr marL="2286000" lvl="4" indent="-342900" algn="l">
              <a:lnSpc>
                <a:spcPct val="90000"/>
              </a:lnSpc>
              <a:spcBef>
                <a:spcPts val="500"/>
              </a:spcBef>
              <a:spcAft>
                <a:spcPts val="0"/>
              </a:spcAft>
              <a:buClr>
                <a:schemeClr val="accent2"/>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mp; Two Column - Blue">
  <p:cSld name="Title &amp; Two Column - Blue">
    <p:spTree>
      <p:nvGrpSpPr>
        <p:cNvPr id="1" name="Shape 141"/>
        <p:cNvGrpSpPr/>
        <p:nvPr/>
      </p:nvGrpSpPr>
      <p:grpSpPr>
        <a:xfrm>
          <a:off x="0" y="0"/>
          <a:ext cx="0" cy="0"/>
          <a:chOff x="0" y="0"/>
          <a:chExt cx="0" cy="0"/>
        </a:xfrm>
      </p:grpSpPr>
      <p:sp>
        <p:nvSpPr>
          <p:cNvPr id="142" name="Google Shape;142;p27"/>
          <p:cNvSpPr/>
          <p:nvPr/>
        </p:nvSpPr>
        <p:spPr>
          <a:xfrm>
            <a:off x="0" y="0"/>
            <a:ext cx="12192000" cy="1609344"/>
          </a:xfrm>
          <a:prstGeom prst="rect">
            <a:avLst/>
          </a:prstGeom>
          <a:solidFill>
            <a:srgbClr val="016794"/>
          </a:solidFill>
          <a:ln w="12700" cap="flat" cmpd="sng">
            <a:solidFill>
              <a:srgbClr val="0147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43" name="Google Shape;143;p27"/>
          <p:cNvGrpSpPr/>
          <p:nvPr/>
        </p:nvGrpSpPr>
        <p:grpSpPr>
          <a:xfrm>
            <a:off x="-208789" y="0"/>
            <a:ext cx="12609576" cy="2174491"/>
            <a:chOff x="-1" y="5043119"/>
            <a:chExt cx="12192000" cy="1814884"/>
          </a:xfrm>
        </p:grpSpPr>
        <p:sp>
          <p:nvSpPr>
            <p:cNvPr id="144" name="Google Shape;144;p27"/>
            <p:cNvSpPr/>
            <p:nvPr/>
          </p:nvSpPr>
          <p:spPr>
            <a:xfrm rot="5400000">
              <a:off x="2349106" y="2694015"/>
              <a:ext cx="1814881" cy="6513094"/>
            </a:xfrm>
            <a:prstGeom prst="rect">
              <a:avLst/>
            </a:prstGeom>
            <a:noFill/>
            <a:ln>
              <a:noFill/>
            </a:ln>
          </p:spPr>
        </p:sp>
        <p:sp>
          <p:nvSpPr>
            <p:cNvPr id="145" name="Google Shape;145;p27"/>
            <p:cNvSpPr/>
            <p:nvPr/>
          </p:nvSpPr>
          <p:spPr>
            <a:xfrm rot="5400000">
              <a:off x="8435259" y="3077812"/>
              <a:ext cx="1791433" cy="5722047"/>
            </a:xfrm>
            <a:prstGeom prst="rect">
              <a:avLst/>
            </a:prstGeom>
            <a:noFill/>
            <a:ln>
              <a:noFill/>
            </a:ln>
          </p:spPr>
        </p:sp>
      </p:grpSp>
      <p:cxnSp>
        <p:nvCxnSpPr>
          <p:cNvPr id="146" name="Google Shape;146;p27"/>
          <p:cNvCxnSpPr/>
          <p:nvPr/>
        </p:nvCxnSpPr>
        <p:spPr>
          <a:xfrm>
            <a:off x="6125488" y="3178428"/>
            <a:ext cx="0" cy="3127254"/>
          </a:xfrm>
          <a:prstGeom prst="straightConnector1">
            <a:avLst/>
          </a:prstGeom>
          <a:noFill/>
          <a:ln w="9525" cap="flat" cmpd="sng">
            <a:solidFill>
              <a:srgbClr val="A5A5A5"/>
            </a:solidFill>
            <a:prstDash val="solid"/>
            <a:miter lim="800000"/>
            <a:headEnd type="none" w="sm" len="sm"/>
            <a:tailEnd type="none" w="sm" len="sm"/>
          </a:ln>
        </p:spPr>
      </p:cxnSp>
      <p:sp>
        <p:nvSpPr>
          <p:cNvPr id="147" name="Google Shape;147;p27"/>
          <p:cNvSpPr txBox="1">
            <a:spLocks noGrp="1"/>
          </p:cNvSpPr>
          <p:nvPr>
            <p:ph type="title"/>
          </p:nvPr>
        </p:nvSpPr>
        <p:spPr>
          <a:xfrm>
            <a:off x="656023" y="24659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Helvetica Neue"/>
              <a:buNone/>
              <a:defRPr sz="36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8" name="Google Shape;148;p27"/>
          <p:cNvSpPr txBox="1">
            <a:spLocks noGrp="1"/>
          </p:cNvSpPr>
          <p:nvPr>
            <p:ph type="body" idx="1"/>
          </p:nvPr>
        </p:nvSpPr>
        <p:spPr>
          <a:xfrm>
            <a:off x="656022" y="1903943"/>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800"/>
              <a:buNone/>
              <a:defRPr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9" name="Google Shape;149;p27"/>
          <p:cNvSpPr txBox="1">
            <a:spLocks noGrp="1"/>
          </p:cNvSpPr>
          <p:nvPr>
            <p:ph type="body" idx="2"/>
          </p:nvPr>
        </p:nvSpPr>
        <p:spPr>
          <a:xfrm>
            <a:off x="656021" y="2479149"/>
            <a:ext cx="10820015" cy="5211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a:solidFill>
                  <a:schemeClr val="dk1"/>
                </a:solidFill>
              </a:defRPr>
            </a:lvl1pPr>
            <a:lvl2pPr marL="914400" lvl="1" indent="-228600" algn="l">
              <a:lnSpc>
                <a:spcPct val="90000"/>
              </a:lnSpc>
              <a:spcBef>
                <a:spcPts val="500"/>
              </a:spcBef>
              <a:spcAft>
                <a:spcPts val="0"/>
              </a:spcAft>
              <a:buClr>
                <a:schemeClr val="accent3"/>
              </a:buClr>
              <a:buSzPts val="2400"/>
              <a:buNone/>
              <a:defRPr>
                <a:solidFill>
                  <a:schemeClr val="dk1"/>
                </a:solidFill>
              </a:defRPr>
            </a:lvl2pPr>
            <a:lvl3pPr marL="1371600" lvl="2" indent="-228600" algn="l">
              <a:lnSpc>
                <a:spcPct val="90000"/>
              </a:lnSpc>
              <a:spcBef>
                <a:spcPts val="500"/>
              </a:spcBef>
              <a:spcAft>
                <a:spcPts val="0"/>
              </a:spcAft>
              <a:buClr>
                <a:schemeClr val="accent3"/>
              </a:buClr>
              <a:buSzPts val="2000"/>
              <a:buNone/>
              <a:defRPr>
                <a:solidFill>
                  <a:schemeClr val="dk1"/>
                </a:solidFill>
              </a:defRPr>
            </a:lvl3pPr>
            <a:lvl4pPr marL="1828800" lvl="3" indent="-228600" algn="l">
              <a:lnSpc>
                <a:spcPct val="90000"/>
              </a:lnSpc>
              <a:spcBef>
                <a:spcPts val="500"/>
              </a:spcBef>
              <a:spcAft>
                <a:spcPts val="0"/>
              </a:spcAft>
              <a:buClr>
                <a:schemeClr val="accent3"/>
              </a:buClr>
              <a:buSzPts val="1800"/>
              <a:buNone/>
              <a:defRPr>
                <a:solidFill>
                  <a:schemeClr val="dk1"/>
                </a:solidFill>
              </a:defRPr>
            </a:lvl4pPr>
            <a:lvl5pPr marL="2286000" lvl="4" indent="-228600" algn="l">
              <a:lnSpc>
                <a:spcPct val="90000"/>
              </a:lnSpc>
              <a:spcBef>
                <a:spcPts val="500"/>
              </a:spcBef>
              <a:spcAft>
                <a:spcPts val="0"/>
              </a:spcAft>
              <a:buClr>
                <a:schemeClr val="accent3"/>
              </a:buClr>
              <a:buSzPts val="1800"/>
              <a:buNone/>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0" name="Google Shape;150;p27"/>
          <p:cNvSpPr txBox="1">
            <a:spLocks noGrp="1"/>
          </p:cNvSpPr>
          <p:nvPr>
            <p:ph type="body" idx="3"/>
          </p:nvPr>
        </p:nvSpPr>
        <p:spPr>
          <a:xfrm>
            <a:off x="656022"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1" name="Google Shape;151;p27"/>
          <p:cNvSpPr txBox="1">
            <a:spLocks noGrp="1"/>
          </p:cNvSpPr>
          <p:nvPr>
            <p:ph type="body" idx="4"/>
          </p:nvPr>
        </p:nvSpPr>
        <p:spPr>
          <a:xfrm>
            <a:off x="656022"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3"/>
              </a:buClr>
              <a:buSzPts val="2400"/>
              <a:buChar char="•"/>
              <a:defRPr sz="2400">
                <a:solidFill>
                  <a:schemeClr val="dk1"/>
                </a:solidFill>
              </a:defRPr>
            </a:lvl1pPr>
            <a:lvl2pPr marL="914400" lvl="1" indent="-381000" algn="l">
              <a:lnSpc>
                <a:spcPct val="90000"/>
              </a:lnSpc>
              <a:spcBef>
                <a:spcPts val="500"/>
              </a:spcBef>
              <a:spcAft>
                <a:spcPts val="0"/>
              </a:spcAft>
              <a:buClr>
                <a:schemeClr val="accent3"/>
              </a:buClr>
              <a:buSzPts val="2400"/>
              <a:buChar char="•"/>
              <a:defRPr sz="2400">
                <a:solidFill>
                  <a:schemeClr val="dk1"/>
                </a:solidFill>
              </a:defRPr>
            </a:lvl2pPr>
            <a:lvl3pPr marL="1371600" lvl="2" indent="-381000" algn="l">
              <a:lnSpc>
                <a:spcPct val="90000"/>
              </a:lnSpc>
              <a:spcBef>
                <a:spcPts val="500"/>
              </a:spcBef>
              <a:spcAft>
                <a:spcPts val="0"/>
              </a:spcAft>
              <a:buClr>
                <a:schemeClr val="accent3"/>
              </a:buClr>
              <a:buSzPts val="2400"/>
              <a:buChar char="•"/>
              <a:defRPr sz="2400">
                <a:solidFill>
                  <a:schemeClr val="dk1"/>
                </a:solidFill>
              </a:defRPr>
            </a:lvl3pPr>
            <a:lvl4pPr marL="1828800" lvl="3" indent="-381000" algn="l">
              <a:lnSpc>
                <a:spcPct val="90000"/>
              </a:lnSpc>
              <a:spcBef>
                <a:spcPts val="500"/>
              </a:spcBef>
              <a:spcAft>
                <a:spcPts val="0"/>
              </a:spcAft>
              <a:buClr>
                <a:schemeClr val="accent3"/>
              </a:buClr>
              <a:buSzPts val="2400"/>
              <a:buChar char="•"/>
              <a:defRPr sz="2400">
                <a:solidFill>
                  <a:schemeClr val="dk1"/>
                </a:solidFill>
              </a:defRPr>
            </a:lvl4pPr>
            <a:lvl5pPr marL="2286000" lvl="4" indent="-381000" algn="l">
              <a:lnSpc>
                <a:spcPct val="90000"/>
              </a:lnSpc>
              <a:spcBef>
                <a:spcPts val="500"/>
              </a:spcBef>
              <a:spcAft>
                <a:spcPts val="0"/>
              </a:spcAft>
              <a:buClr>
                <a:schemeClr val="accent3"/>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27"/>
          <p:cNvSpPr txBox="1">
            <a:spLocks noGrp="1"/>
          </p:cNvSpPr>
          <p:nvPr>
            <p:ph type="body" idx="5"/>
          </p:nvPr>
        </p:nvSpPr>
        <p:spPr>
          <a:xfrm>
            <a:off x="6814990"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3" name="Google Shape;153;p27"/>
          <p:cNvSpPr txBox="1">
            <a:spLocks noGrp="1"/>
          </p:cNvSpPr>
          <p:nvPr>
            <p:ph type="body" idx="6"/>
          </p:nvPr>
        </p:nvSpPr>
        <p:spPr>
          <a:xfrm>
            <a:off x="6814990"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3"/>
              </a:buClr>
              <a:buSzPts val="2400"/>
              <a:buChar char="•"/>
              <a:defRPr sz="2400">
                <a:solidFill>
                  <a:schemeClr val="dk1"/>
                </a:solidFill>
              </a:defRPr>
            </a:lvl1pPr>
            <a:lvl2pPr marL="914400" lvl="1" indent="-381000" algn="l">
              <a:lnSpc>
                <a:spcPct val="90000"/>
              </a:lnSpc>
              <a:spcBef>
                <a:spcPts val="500"/>
              </a:spcBef>
              <a:spcAft>
                <a:spcPts val="0"/>
              </a:spcAft>
              <a:buClr>
                <a:schemeClr val="accent3"/>
              </a:buClr>
              <a:buSzPts val="2400"/>
              <a:buChar char="•"/>
              <a:defRPr sz="2400">
                <a:solidFill>
                  <a:schemeClr val="dk1"/>
                </a:solidFill>
              </a:defRPr>
            </a:lvl2pPr>
            <a:lvl3pPr marL="1371600" lvl="2" indent="-381000" algn="l">
              <a:lnSpc>
                <a:spcPct val="90000"/>
              </a:lnSpc>
              <a:spcBef>
                <a:spcPts val="500"/>
              </a:spcBef>
              <a:spcAft>
                <a:spcPts val="0"/>
              </a:spcAft>
              <a:buClr>
                <a:schemeClr val="accent3"/>
              </a:buClr>
              <a:buSzPts val="2400"/>
              <a:buChar char="•"/>
              <a:defRPr sz="2400">
                <a:solidFill>
                  <a:schemeClr val="dk1"/>
                </a:solidFill>
              </a:defRPr>
            </a:lvl3pPr>
            <a:lvl4pPr marL="1828800" lvl="3" indent="-381000" algn="l">
              <a:lnSpc>
                <a:spcPct val="90000"/>
              </a:lnSpc>
              <a:spcBef>
                <a:spcPts val="500"/>
              </a:spcBef>
              <a:spcAft>
                <a:spcPts val="0"/>
              </a:spcAft>
              <a:buClr>
                <a:schemeClr val="accent3"/>
              </a:buClr>
              <a:buSzPts val="2400"/>
              <a:buChar char="•"/>
              <a:defRPr sz="2400">
                <a:solidFill>
                  <a:schemeClr val="dk1"/>
                </a:solidFill>
              </a:defRPr>
            </a:lvl4pPr>
            <a:lvl5pPr marL="2286000" lvl="4" indent="-381000" algn="l">
              <a:lnSpc>
                <a:spcPct val="90000"/>
              </a:lnSpc>
              <a:spcBef>
                <a:spcPts val="500"/>
              </a:spcBef>
              <a:spcAft>
                <a:spcPts val="0"/>
              </a:spcAft>
              <a:buClr>
                <a:schemeClr val="accent3"/>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mp; Two Column - Purple">
  <p:cSld name="Title &amp; Two Column - Purple">
    <p:spTree>
      <p:nvGrpSpPr>
        <p:cNvPr id="1" name="Shape 154"/>
        <p:cNvGrpSpPr/>
        <p:nvPr/>
      </p:nvGrpSpPr>
      <p:grpSpPr>
        <a:xfrm>
          <a:off x="0" y="0"/>
          <a:ext cx="0" cy="0"/>
          <a:chOff x="0" y="0"/>
          <a:chExt cx="0" cy="0"/>
        </a:xfrm>
      </p:grpSpPr>
      <p:sp>
        <p:nvSpPr>
          <p:cNvPr id="155" name="Google Shape;155;p28"/>
          <p:cNvSpPr/>
          <p:nvPr/>
        </p:nvSpPr>
        <p:spPr>
          <a:xfrm>
            <a:off x="0" y="0"/>
            <a:ext cx="12192000" cy="1609344"/>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56" name="Google Shape;156;p28"/>
          <p:cNvGrpSpPr/>
          <p:nvPr/>
        </p:nvGrpSpPr>
        <p:grpSpPr>
          <a:xfrm>
            <a:off x="-208789" y="0"/>
            <a:ext cx="12609576" cy="2174491"/>
            <a:chOff x="-1" y="5043119"/>
            <a:chExt cx="12192000" cy="1814884"/>
          </a:xfrm>
        </p:grpSpPr>
        <p:sp>
          <p:nvSpPr>
            <p:cNvPr id="157" name="Google Shape;157;p28"/>
            <p:cNvSpPr/>
            <p:nvPr/>
          </p:nvSpPr>
          <p:spPr>
            <a:xfrm rot="5400000">
              <a:off x="2349106" y="2694015"/>
              <a:ext cx="1814881" cy="6513094"/>
            </a:xfrm>
            <a:prstGeom prst="rect">
              <a:avLst/>
            </a:prstGeom>
            <a:noFill/>
            <a:ln>
              <a:noFill/>
            </a:ln>
          </p:spPr>
        </p:sp>
        <p:sp>
          <p:nvSpPr>
            <p:cNvPr id="158" name="Google Shape;158;p28"/>
            <p:cNvSpPr/>
            <p:nvPr/>
          </p:nvSpPr>
          <p:spPr>
            <a:xfrm rot="5400000">
              <a:off x="8435259" y="3077812"/>
              <a:ext cx="1791433" cy="5722047"/>
            </a:xfrm>
            <a:prstGeom prst="rect">
              <a:avLst/>
            </a:prstGeom>
            <a:noFill/>
            <a:ln>
              <a:noFill/>
            </a:ln>
          </p:spPr>
        </p:sp>
      </p:grpSp>
      <p:cxnSp>
        <p:nvCxnSpPr>
          <p:cNvPr id="159" name="Google Shape;159;p28"/>
          <p:cNvCxnSpPr/>
          <p:nvPr/>
        </p:nvCxnSpPr>
        <p:spPr>
          <a:xfrm>
            <a:off x="6125488" y="3178428"/>
            <a:ext cx="0" cy="3127254"/>
          </a:xfrm>
          <a:prstGeom prst="straightConnector1">
            <a:avLst/>
          </a:prstGeom>
          <a:noFill/>
          <a:ln w="9525" cap="flat" cmpd="sng">
            <a:solidFill>
              <a:srgbClr val="A5A5A5"/>
            </a:solidFill>
            <a:prstDash val="solid"/>
            <a:miter lim="800000"/>
            <a:headEnd type="none" w="sm" len="sm"/>
            <a:tailEnd type="none" w="sm" len="sm"/>
          </a:ln>
        </p:spPr>
      </p:cxnSp>
      <p:sp>
        <p:nvSpPr>
          <p:cNvPr id="160" name="Google Shape;160;p28"/>
          <p:cNvSpPr txBox="1">
            <a:spLocks noGrp="1"/>
          </p:cNvSpPr>
          <p:nvPr>
            <p:ph type="title"/>
          </p:nvPr>
        </p:nvSpPr>
        <p:spPr>
          <a:xfrm>
            <a:off x="656023" y="24659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Helvetica Neue"/>
              <a:buNone/>
              <a:defRPr sz="36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1" name="Google Shape;161;p28"/>
          <p:cNvSpPr txBox="1">
            <a:spLocks noGrp="1"/>
          </p:cNvSpPr>
          <p:nvPr>
            <p:ph type="body" idx="1"/>
          </p:nvPr>
        </p:nvSpPr>
        <p:spPr>
          <a:xfrm>
            <a:off x="656022" y="1903943"/>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800"/>
              <a:buNone/>
              <a:defRPr b="1">
                <a:solidFill>
                  <a:schemeClr val="accen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2" name="Google Shape;162;p28"/>
          <p:cNvSpPr txBox="1">
            <a:spLocks noGrp="1"/>
          </p:cNvSpPr>
          <p:nvPr>
            <p:ph type="body" idx="2"/>
          </p:nvPr>
        </p:nvSpPr>
        <p:spPr>
          <a:xfrm>
            <a:off x="656021" y="2479149"/>
            <a:ext cx="10820015" cy="5211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a:solidFill>
                  <a:schemeClr val="dk1"/>
                </a:solidFill>
              </a:defRPr>
            </a:lvl1pPr>
            <a:lvl2pPr marL="914400" lvl="1" indent="-228600" algn="l">
              <a:lnSpc>
                <a:spcPct val="90000"/>
              </a:lnSpc>
              <a:spcBef>
                <a:spcPts val="500"/>
              </a:spcBef>
              <a:spcAft>
                <a:spcPts val="0"/>
              </a:spcAft>
              <a:buClr>
                <a:schemeClr val="accent3"/>
              </a:buClr>
              <a:buSzPts val="2400"/>
              <a:buNone/>
              <a:defRPr>
                <a:solidFill>
                  <a:schemeClr val="dk1"/>
                </a:solidFill>
              </a:defRPr>
            </a:lvl2pPr>
            <a:lvl3pPr marL="1371600" lvl="2" indent="-228600" algn="l">
              <a:lnSpc>
                <a:spcPct val="90000"/>
              </a:lnSpc>
              <a:spcBef>
                <a:spcPts val="500"/>
              </a:spcBef>
              <a:spcAft>
                <a:spcPts val="0"/>
              </a:spcAft>
              <a:buClr>
                <a:schemeClr val="accent3"/>
              </a:buClr>
              <a:buSzPts val="2000"/>
              <a:buNone/>
              <a:defRPr>
                <a:solidFill>
                  <a:schemeClr val="dk1"/>
                </a:solidFill>
              </a:defRPr>
            </a:lvl3pPr>
            <a:lvl4pPr marL="1828800" lvl="3" indent="-228600" algn="l">
              <a:lnSpc>
                <a:spcPct val="90000"/>
              </a:lnSpc>
              <a:spcBef>
                <a:spcPts val="500"/>
              </a:spcBef>
              <a:spcAft>
                <a:spcPts val="0"/>
              </a:spcAft>
              <a:buClr>
                <a:schemeClr val="accent3"/>
              </a:buClr>
              <a:buSzPts val="1800"/>
              <a:buNone/>
              <a:defRPr>
                <a:solidFill>
                  <a:schemeClr val="dk1"/>
                </a:solidFill>
              </a:defRPr>
            </a:lvl4pPr>
            <a:lvl5pPr marL="2286000" lvl="4" indent="-228600" algn="l">
              <a:lnSpc>
                <a:spcPct val="90000"/>
              </a:lnSpc>
              <a:spcBef>
                <a:spcPts val="500"/>
              </a:spcBef>
              <a:spcAft>
                <a:spcPts val="0"/>
              </a:spcAft>
              <a:buClr>
                <a:schemeClr val="accent3"/>
              </a:buClr>
              <a:buSzPts val="1800"/>
              <a:buNone/>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3" name="Google Shape;163;p28"/>
          <p:cNvSpPr txBox="1">
            <a:spLocks noGrp="1"/>
          </p:cNvSpPr>
          <p:nvPr>
            <p:ph type="body" idx="3"/>
          </p:nvPr>
        </p:nvSpPr>
        <p:spPr>
          <a:xfrm>
            <a:off x="656022"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400"/>
              <a:buNone/>
              <a:defRPr sz="2400" b="1">
                <a:solidFill>
                  <a:schemeClr val="accen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4" name="Google Shape;164;p28"/>
          <p:cNvSpPr txBox="1">
            <a:spLocks noGrp="1"/>
          </p:cNvSpPr>
          <p:nvPr>
            <p:ph type="body" idx="4"/>
          </p:nvPr>
        </p:nvSpPr>
        <p:spPr>
          <a:xfrm>
            <a:off x="656022"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1"/>
              </a:buClr>
              <a:buSzPts val="2400"/>
              <a:buChar char="•"/>
              <a:defRPr sz="2400">
                <a:solidFill>
                  <a:schemeClr val="dk1"/>
                </a:solidFill>
              </a:defRPr>
            </a:lvl1pPr>
            <a:lvl2pPr marL="914400" lvl="1" indent="-381000" algn="l">
              <a:lnSpc>
                <a:spcPct val="90000"/>
              </a:lnSpc>
              <a:spcBef>
                <a:spcPts val="500"/>
              </a:spcBef>
              <a:spcAft>
                <a:spcPts val="0"/>
              </a:spcAft>
              <a:buClr>
                <a:schemeClr val="accent1"/>
              </a:buClr>
              <a:buSzPts val="2400"/>
              <a:buChar char="•"/>
              <a:defRPr sz="2400">
                <a:solidFill>
                  <a:schemeClr val="dk1"/>
                </a:solidFill>
              </a:defRPr>
            </a:lvl2pPr>
            <a:lvl3pPr marL="1371600" lvl="2" indent="-381000" algn="l">
              <a:lnSpc>
                <a:spcPct val="90000"/>
              </a:lnSpc>
              <a:spcBef>
                <a:spcPts val="500"/>
              </a:spcBef>
              <a:spcAft>
                <a:spcPts val="0"/>
              </a:spcAft>
              <a:buClr>
                <a:schemeClr val="accent1"/>
              </a:buClr>
              <a:buSzPts val="2400"/>
              <a:buChar char="•"/>
              <a:defRPr sz="2400">
                <a:solidFill>
                  <a:schemeClr val="dk1"/>
                </a:solidFill>
              </a:defRPr>
            </a:lvl3pPr>
            <a:lvl4pPr marL="1828800" lvl="3" indent="-381000" algn="l">
              <a:lnSpc>
                <a:spcPct val="90000"/>
              </a:lnSpc>
              <a:spcBef>
                <a:spcPts val="500"/>
              </a:spcBef>
              <a:spcAft>
                <a:spcPts val="0"/>
              </a:spcAft>
              <a:buClr>
                <a:schemeClr val="accent1"/>
              </a:buClr>
              <a:buSzPts val="2400"/>
              <a:buChar char="•"/>
              <a:defRPr sz="2400">
                <a:solidFill>
                  <a:schemeClr val="dk1"/>
                </a:solidFill>
              </a:defRPr>
            </a:lvl4pPr>
            <a:lvl5pPr marL="2286000" lvl="4" indent="-381000" algn="l">
              <a:lnSpc>
                <a:spcPct val="90000"/>
              </a:lnSpc>
              <a:spcBef>
                <a:spcPts val="500"/>
              </a:spcBef>
              <a:spcAft>
                <a:spcPts val="0"/>
              </a:spcAft>
              <a:buClr>
                <a:schemeClr val="accent1"/>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5" name="Google Shape;165;p28"/>
          <p:cNvSpPr txBox="1">
            <a:spLocks noGrp="1"/>
          </p:cNvSpPr>
          <p:nvPr>
            <p:ph type="body" idx="5"/>
          </p:nvPr>
        </p:nvSpPr>
        <p:spPr>
          <a:xfrm>
            <a:off x="6814990"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400"/>
              <a:buNone/>
              <a:defRPr sz="2400" b="1">
                <a:solidFill>
                  <a:schemeClr val="accen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6" name="Google Shape;166;p28"/>
          <p:cNvSpPr txBox="1">
            <a:spLocks noGrp="1"/>
          </p:cNvSpPr>
          <p:nvPr>
            <p:ph type="body" idx="6"/>
          </p:nvPr>
        </p:nvSpPr>
        <p:spPr>
          <a:xfrm>
            <a:off x="6814990"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1"/>
              </a:buClr>
              <a:buSzPts val="2400"/>
              <a:buChar char="•"/>
              <a:defRPr sz="2400">
                <a:solidFill>
                  <a:schemeClr val="dk1"/>
                </a:solidFill>
              </a:defRPr>
            </a:lvl1pPr>
            <a:lvl2pPr marL="914400" lvl="1" indent="-381000" algn="l">
              <a:lnSpc>
                <a:spcPct val="90000"/>
              </a:lnSpc>
              <a:spcBef>
                <a:spcPts val="500"/>
              </a:spcBef>
              <a:spcAft>
                <a:spcPts val="0"/>
              </a:spcAft>
              <a:buClr>
                <a:schemeClr val="accent1"/>
              </a:buClr>
              <a:buSzPts val="2400"/>
              <a:buChar char="•"/>
              <a:defRPr sz="2400">
                <a:solidFill>
                  <a:schemeClr val="dk1"/>
                </a:solidFill>
              </a:defRPr>
            </a:lvl2pPr>
            <a:lvl3pPr marL="1371600" lvl="2" indent="-381000" algn="l">
              <a:lnSpc>
                <a:spcPct val="90000"/>
              </a:lnSpc>
              <a:spcBef>
                <a:spcPts val="500"/>
              </a:spcBef>
              <a:spcAft>
                <a:spcPts val="0"/>
              </a:spcAft>
              <a:buClr>
                <a:schemeClr val="accent1"/>
              </a:buClr>
              <a:buSzPts val="2400"/>
              <a:buChar char="•"/>
              <a:defRPr sz="2400">
                <a:solidFill>
                  <a:schemeClr val="dk1"/>
                </a:solidFill>
              </a:defRPr>
            </a:lvl3pPr>
            <a:lvl4pPr marL="1828800" lvl="3" indent="-381000" algn="l">
              <a:lnSpc>
                <a:spcPct val="90000"/>
              </a:lnSpc>
              <a:spcBef>
                <a:spcPts val="500"/>
              </a:spcBef>
              <a:spcAft>
                <a:spcPts val="0"/>
              </a:spcAft>
              <a:buClr>
                <a:schemeClr val="accent1"/>
              </a:buClr>
              <a:buSzPts val="2400"/>
              <a:buChar char="•"/>
              <a:defRPr sz="2400">
                <a:solidFill>
                  <a:schemeClr val="dk1"/>
                </a:solidFill>
              </a:defRPr>
            </a:lvl4pPr>
            <a:lvl5pPr marL="2286000" lvl="4" indent="-381000" algn="l">
              <a:lnSpc>
                <a:spcPct val="90000"/>
              </a:lnSpc>
              <a:spcBef>
                <a:spcPts val="500"/>
              </a:spcBef>
              <a:spcAft>
                <a:spcPts val="0"/>
              </a:spcAft>
              <a:buClr>
                <a:schemeClr val="accent1"/>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mp; Two Column - Teal">
  <p:cSld name="Title &amp; Two Column - Teal">
    <p:spTree>
      <p:nvGrpSpPr>
        <p:cNvPr id="1" name="Shape 167"/>
        <p:cNvGrpSpPr/>
        <p:nvPr/>
      </p:nvGrpSpPr>
      <p:grpSpPr>
        <a:xfrm>
          <a:off x="0" y="0"/>
          <a:ext cx="0" cy="0"/>
          <a:chOff x="0" y="0"/>
          <a:chExt cx="0" cy="0"/>
        </a:xfrm>
      </p:grpSpPr>
      <p:sp>
        <p:nvSpPr>
          <p:cNvPr id="168" name="Google Shape;168;p29"/>
          <p:cNvSpPr/>
          <p:nvPr/>
        </p:nvSpPr>
        <p:spPr>
          <a:xfrm>
            <a:off x="0" y="0"/>
            <a:ext cx="12192000" cy="1609344"/>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69" name="Google Shape;169;p29"/>
          <p:cNvGrpSpPr/>
          <p:nvPr/>
        </p:nvGrpSpPr>
        <p:grpSpPr>
          <a:xfrm>
            <a:off x="-208789" y="0"/>
            <a:ext cx="12609576" cy="2174491"/>
            <a:chOff x="-1" y="5043119"/>
            <a:chExt cx="12192000" cy="1814884"/>
          </a:xfrm>
        </p:grpSpPr>
        <p:sp>
          <p:nvSpPr>
            <p:cNvPr id="170" name="Google Shape;170;p29"/>
            <p:cNvSpPr/>
            <p:nvPr/>
          </p:nvSpPr>
          <p:spPr>
            <a:xfrm rot="5400000">
              <a:off x="2349106" y="2694015"/>
              <a:ext cx="1814881" cy="6513094"/>
            </a:xfrm>
            <a:prstGeom prst="rect">
              <a:avLst/>
            </a:prstGeom>
            <a:noFill/>
            <a:ln>
              <a:noFill/>
            </a:ln>
          </p:spPr>
        </p:sp>
        <p:sp>
          <p:nvSpPr>
            <p:cNvPr id="171" name="Google Shape;171;p29"/>
            <p:cNvSpPr/>
            <p:nvPr/>
          </p:nvSpPr>
          <p:spPr>
            <a:xfrm rot="5400000">
              <a:off x="8435259" y="3077812"/>
              <a:ext cx="1791433" cy="5722047"/>
            </a:xfrm>
            <a:prstGeom prst="rect">
              <a:avLst/>
            </a:prstGeom>
            <a:noFill/>
            <a:ln>
              <a:noFill/>
            </a:ln>
          </p:spPr>
        </p:sp>
      </p:grpSp>
      <p:cxnSp>
        <p:nvCxnSpPr>
          <p:cNvPr id="172" name="Google Shape;172;p29"/>
          <p:cNvCxnSpPr/>
          <p:nvPr/>
        </p:nvCxnSpPr>
        <p:spPr>
          <a:xfrm>
            <a:off x="6125488" y="3178428"/>
            <a:ext cx="0" cy="3127254"/>
          </a:xfrm>
          <a:prstGeom prst="straightConnector1">
            <a:avLst/>
          </a:prstGeom>
          <a:noFill/>
          <a:ln w="9525" cap="flat" cmpd="sng">
            <a:solidFill>
              <a:srgbClr val="A5A5A5"/>
            </a:solidFill>
            <a:prstDash val="solid"/>
            <a:miter lim="800000"/>
            <a:headEnd type="none" w="sm" len="sm"/>
            <a:tailEnd type="none" w="sm" len="sm"/>
          </a:ln>
        </p:spPr>
      </p:cxnSp>
      <p:sp>
        <p:nvSpPr>
          <p:cNvPr id="173" name="Google Shape;173;p29"/>
          <p:cNvSpPr txBox="1">
            <a:spLocks noGrp="1"/>
          </p:cNvSpPr>
          <p:nvPr>
            <p:ph type="title"/>
          </p:nvPr>
        </p:nvSpPr>
        <p:spPr>
          <a:xfrm>
            <a:off x="656023" y="24659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Helvetica Neue"/>
              <a:buNone/>
              <a:defRPr sz="36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4" name="Google Shape;174;p29"/>
          <p:cNvSpPr txBox="1">
            <a:spLocks noGrp="1"/>
          </p:cNvSpPr>
          <p:nvPr>
            <p:ph type="body" idx="1"/>
          </p:nvPr>
        </p:nvSpPr>
        <p:spPr>
          <a:xfrm>
            <a:off x="656022" y="1903943"/>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800"/>
              <a:buNone/>
              <a:defRPr b="1">
                <a:solidFill>
                  <a:schemeClr val="accent6"/>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29"/>
          <p:cNvSpPr txBox="1">
            <a:spLocks noGrp="1"/>
          </p:cNvSpPr>
          <p:nvPr>
            <p:ph type="body" idx="2"/>
          </p:nvPr>
        </p:nvSpPr>
        <p:spPr>
          <a:xfrm>
            <a:off x="656021" y="2479149"/>
            <a:ext cx="10820015" cy="5211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a:solidFill>
                  <a:schemeClr val="dk1"/>
                </a:solidFill>
              </a:defRPr>
            </a:lvl1pPr>
            <a:lvl2pPr marL="914400" lvl="1" indent="-228600" algn="l">
              <a:lnSpc>
                <a:spcPct val="90000"/>
              </a:lnSpc>
              <a:spcBef>
                <a:spcPts val="500"/>
              </a:spcBef>
              <a:spcAft>
                <a:spcPts val="0"/>
              </a:spcAft>
              <a:buClr>
                <a:schemeClr val="accent3"/>
              </a:buClr>
              <a:buSzPts val="2400"/>
              <a:buNone/>
              <a:defRPr>
                <a:solidFill>
                  <a:schemeClr val="dk1"/>
                </a:solidFill>
              </a:defRPr>
            </a:lvl2pPr>
            <a:lvl3pPr marL="1371600" lvl="2" indent="-228600" algn="l">
              <a:lnSpc>
                <a:spcPct val="90000"/>
              </a:lnSpc>
              <a:spcBef>
                <a:spcPts val="500"/>
              </a:spcBef>
              <a:spcAft>
                <a:spcPts val="0"/>
              </a:spcAft>
              <a:buClr>
                <a:schemeClr val="accent3"/>
              </a:buClr>
              <a:buSzPts val="2000"/>
              <a:buNone/>
              <a:defRPr>
                <a:solidFill>
                  <a:schemeClr val="dk1"/>
                </a:solidFill>
              </a:defRPr>
            </a:lvl3pPr>
            <a:lvl4pPr marL="1828800" lvl="3" indent="-228600" algn="l">
              <a:lnSpc>
                <a:spcPct val="90000"/>
              </a:lnSpc>
              <a:spcBef>
                <a:spcPts val="500"/>
              </a:spcBef>
              <a:spcAft>
                <a:spcPts val="0"/>
              </a:spcAft>
              <a:buClr>
                <a:schemeClr val="accent3"/>
              </a:buClr>
              <a:buSzPts val="1800"/>
              <a:buNone/>
              <a:defRPr>
                <a:solidFill>
                  <a:schemeClr val="dk1"/>
                </a:solidFill>
              </a:defRPr>
            </a:lvl4pPr>
            <a:lvl5pPr marL="2286000" lvl="4" indent="-228600" algn="l">
              <a:lnSpc>
                <a:spcPct val="90000"/>
              </a:lnSpc>
              <a:spcBef>
                <a:spcPts val="500"/>
              </a:spcBef>
              <a:spcAft>
                <a:spcPts val="0"/>
              </a:spcAft>
              <a:buClr>
                <a:schemeClr val="accent3"/>
              </a:buClr>
              <a:buSzPts val="1800"/>
              <a:buNone/>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6" name="Google Shape;176;p29"/>
          <p:cNvSpPr txBox="1">
            <a:spLocks noGrp="1"/>
          </p:cNvSpPr>
          <p:nvPr>
            <p:ph type="body" idx="3"/>
          </p:nvPr>
        </p:nvSpPr>
        <p:spPr>
          <a:xfrm>
            <a:off x="656022"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400"/>
              <a:buNone/>
              <a:defRPr sz="2400" b="1">
                <a:solidFill>
                  <a:schemeClr val="accent6"/>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29"/>
          <p:cNvSpPr txBox="1">
            <a:spLocks noGrp="1"/>
          </p:cNvSpPr>
          <p:nvPr>
            <p:ph type="body" idx="4"/>
          </p:nvPr>
        </p:nvSpPr>
        <p:spPr>
          <a:xfrm>
            <a:off x="656022"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6"/>
              </a:buClr>
              <a:buSzPts val="2400"/>
              <a:buChar char="•"/>
              <a:defRPr sz="2400">
                <a:solidFill>
                  <a:schemeClr val="dk1"/>
                </a:solidFill>
              </a:defRPr>
            </a:lvl1pPr>
            <a:lvl2pPr marL="914400" lvl="1" indent="-381000" algn="l">
              <a:lnSpc>
                <a:spcPct val="90000"/>
              </a:lnSpc>
              <a:spcBef>
                <a:spcPts val="500"/>
              </a:spcBef>
              <a:spcAft>
                <a:spcPts val="0"/>
              </a:spcAft>
              <a:buClr>
                <a:schemeClr val="accent6"/>
              </a:buClr>
              <a:buSzPts val="2400"/>
              <a:buChar char="•"/>
              <a:defRPr sz="2400">
                <a:solidFill>
                  <a:schemeClr val="dk1"/>
                </a:solidFill>
              </a:defRPr>
            </a:lvl2pPr>
            <a:lvl3pPr marL="1371600" lvl="2" indent="-381000" algn="l">
              <a:lnSpc>
                <a:spcPct val="90000"/>
              </a:lnSpc>
              <a:spcBef>
                <a:spcPts val="500"/>
              </a:spcBef>
              <a:spcAft>
                <a:spcPts val="0"/>
              </a:spcAft>
              <a:buClr>
                <a:schemeClr val="accent6"/>
              </a:buClr>
              <a:buSzPts val="2400"/>
              <a:buChar char="•"/>
              <a:defRPr sz="2400">
                <a:solidFill>
                  <a:schemeClr val="dk1"/>
                </a:solidFill>
              </a:defRPr>
            </a:lvl3pPr>
            <a:lvl4pPr marL="1828800" lvl="3" indent="-381000" algn="l">
              <a:lnSpc>
                <a:spcPct val="90000"/>
              </a:lnSpc>
              <a:spcBef>
                <a:spcPts val="500"/>
              </a:spcBef>
              <a:spcAft>
                <a:spcPts val="0"/>
              </a:spcAft>
              <a:buClr>
                <a:schemeClr val="accent6"/>
              </a:buClr>
              <a:buSzPts val="2400"/>
              <a:buChar char="•"/>
              <a:defRPr sz="2400">
                <a:solidFill>
                  <a:schemeClr val="dk1"/>
                </a:solidFill>
              </a:defRPr>
            </a:lvl4pPr>
            <a:lvl5pPr marL="2286000" lvl="4" indent="-381000" algn="l">
              <a:lnSpc>
                <a:spcPct val="90000"/>
              </a:lnSpc>
              <a:spcBef>
                <a:spcPts val="500"/>
              </a:spcBef>
              <a:spcAft>
                <a:spcPts val="0"/>
              </a:spcAft>
              <a:buClr>
                <a:schemeClr val="accent6"/>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8" name="Google Shape;178;p29"/>
          <p:cNvSpPr txBox="1">
            <a:spLocks noGrp="1"/>
          </p:cNvSpPr>
          <p:nvPr>
            <p:ph type="body" idx="5"/>
          </p:nvPr>
        </p:nvSpPr>
        <p:spPr>
          <a:xfrm>
            <a:off x="6814990"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400"/>
              <a:buNone/>
              <a:defRPr sz="2400" b="1">
                <a:solidFill>
                  <a:schemeClr val="accent6"/>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9" name="Google Shape;179;p29"/>
          <p:cNvSpPr txBox="1">
            <a:spLocks noGrp="1"/>
          </p:cNvSpPr>
          <p:nvPr>
            <p:ph type="body" idx="6"/>
          </p:nvPr>
        </p:nvSpPr>
        <p:spPr>
          <a:xfrm>
            <a:off x="6814990"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6"/>
              </a:buClr>
              <a:buSzPts val="2400"/>
              <a:buChar char="•"/>
              <a:defRPr sz="2400">
                <a:solidFill>
                  <a:schemeClr val="dk1"/>
                </a:solidFill>
              </a:defRPr>
            </a:lvl1pPr>
            <a:lvl2pPr marL="914400" lvl="1" indent="-381000" algn="l">
              <a:lnSpc>
                <a:spcPct val="90000"/>
              </a:lnSpc>
              <a:spcBef>
                <a:spcPts val="500"/>
              </a:spcBef>
              <a:spcAft>
                <a:spcPts val="0"/>
              </a:spcAft>
              <a:buClr>
                <a:schemeClr val="accent6"/>
              </a:buClr>
              <a:buSzPts val="2400"/>
              <a:buChar char="•"/>
              <a:defRPr sz="2400">
                <a:solidFill>
                  <a:schemeClr val="dk1"/>
                </a:solidFill>
              </a:defRPr>
            </a:lvl2pPr>
            <a:lvl3pPr marL="1371600" lvl="2" indent="-381000" algn="l">
              <a:lnSpc>
                <a:spcPct val="90000"/>
              </a:lnSpc>
              <a:spcBef>
                <a:spcPts val="500"/>
              </a:spcBef>
              <a:spcAft>
                <a:spcPts val="0"/>
              </a:spcAft>
              <a:buClr>
                <a:schemeClr val="accent6"/>
              </a:buClr>
              <a:buSzPts val="2400"/>
              <a:buChar char="•"/>
              <a:defRPr sz="2400">
                <a:solidFill>
                  <a:schemeClr val="dk1"/>
                </a:solidFill>
              </a:defRPr>
            </a:lvl3pPr>
            <a:lvl4pPr marL="1828800" lvl="3" indent="-381000" algn="l">
              <a:lnSpc>
                <a:spcPct val="90000"/>
              </a:lnSpc>
              <a:spcBef>
                <a:spcPts val="500"/>
              </a:spcBef>
              <a:spcAft>
                <a:spcPts val="0"/>
              </a:spcAft>
              <a:buClr>
                <a:schemeClr val="accent6"/>
              </a:buClr>
              <a:buSzPts val="2400"/>
              <a:buChar char="•"/>
              <a:defRPr sz="2400">
                <a:solidFill>
                  <a:schemeClr val="dk1"/>
                </a:solidFill>
              </a:defRPr>
            </a:lvl4pPr>
            <a:lvl5pPr marL="2286000" lvl="4" indent="-381000" algn="l">
              <a:lnSpc>
                <a:spcPct val="90000"/>
              </a:lnSpc>
              <a:spcBef>
                <a:spcPts val="500"/>
              </a:spcBef>
              <a:spcAft>
                <a:spcPts val="0"/>
              </a:spcAft>
              <a:buClr>
                <a:schemeClr val="accent6"/>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mp; Two Column - Green">
  <p:cSld name="Title &amp; Two Column - Green">
    <p:spTree>
      <p:nvGrpSpPr>
        <p:cNvPr id="1" name="Shape 180"/>
        <p:cNvGrpSpPr/>
        <p:nvPr/>
      </p:nvGrpSpPr>
      <p:grpSpPr>
        <a:xfrm>
          <a:off x="0" y="0"/>
          <a:ext cx="0" cy="0"/>
          <a:chOff x="0" y="0"/>
          <a:chExt cx="0" cy="0"/>
        </a:xfrm>
      </p:grpSpPr>
      <p:sp>
        <p:nvSpPr>
          <p:cNvPr id="181" name="Google Shape;181;p30"/>
          <p:cNvSpPr/>
          <p:nvPr/>
        </p:nvSpPr>
        <p:spPr>
          <a:xfrm>
            <a:off x="0" y="0"/>
            <a:ext cx="12192000" cy="1609344"/>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82" name="Google Shape;182;p30"/>
          <p:cNvGrpSpPr/>
          <p:nvPr/>
        </p:nvGrpSpPr>
        <p:grpSpPr>
          <a:xfrm>
            <a:off x="-208789" y="0"/>
            <a:ext cx="12609576" cy="2174491"/>
            <a:chOff x="-1" y="5043119"/>
            <a:chExt cx="12192000" cy="1814884"/>
          </a:xfrm>
        </p:grpSpPr>
        <p:sp>
          <p:nvSpPr>
            <p:cNvPr id="183" name="Google Shape;183;p30"/>
            <p:cNvSpPr/>
            <p:nvPr/>
          </p:nvSpPr>
          <p:spPr>
            <a:xfrm rot="5400000">
              <a:off x="2349106" y="2694015"/>
              <a:ext cx="1814881" cy="6513094"/>
            </a:xfrm>
            <a:prstGeom prst="rect">
              <a:avLst/>
            </a:prstGeom>
            <a:noFill/>
            <a:ln>
              <a:noFill/>
            </a:ln>
          </p:spPr>
        </p:sp>
        <p:sp>
          <p:nvSpPr>
            <p:cNvPr id="184" name="Google Shape;184;p30"/>
            <p:cNvSpPr/>
            <p:nvPr/>
          </p:nvSpPr>
          <p:spPr>
            <a:xfrm rot="5400000">
              <a:off x="8435259" y="3077812"/>
              <a:ext cx="1791433" cy="5722047"/>
            </a:xfrm>
            <a:prstGeom prst="rect">
              <a:avLst/>
            </a:prstGeom>
            <a:noFill/>
            <a:ln>
              <a:noFill/>
            </a:ln>
          </p:spPr>
        </p:sp>
      </p:grpSp>
      <p:cxnSp>
        <p:nvCxnSpPr>
          <p:cNvPr id="185" name="Google Shape;185;p30"/>
          <p:cNvCxnSpPr/>
          <p:nvPr/>
        </p:nvCxnSpPr>
        <p:spPr>
          <a:xfrm>
            <a:off x="6125488" y="3178428"/>
            <a:ext cx="0" cy="3127254"/>
          </a:xfrm>
          <a:prstGeom prst="straightConnector1">
            <a:avLst/>
          </a:prstGeom>
          <a:noFill/>
          <a:ln w="9525" cap="flat" cmpd="sng">
            <a:solidFill>
              <a:srgbClr val="A5A5A5"/>
            </a:solidFill>
            <a:prstDash val="solid"/>
            <a:miter lim="800000"/>
            <a:headEnd type="none" w="sm" len="sm"/>
            <a:tailEnd type="none" w="sm" len="sm"/>
          </a:ln>
        </p:spPr>
      </p:cxnSp>
      <p:sp>
        <p:nvSpPr>
          <p:cNvPr id="186" name="Google Shape;186;p30"/>
          <p:cNvSpPr txBox="1">
            <a:spLocks noGrp="1"/>
          </p:cNvSpPr>
          <p:nvPr>
            <p:ph type="title"/>
          </p:nvPr>
        </p:nvSpPr>
        <p:spPr>
          <a:xfrm>
            <a:off x="656023" y="24659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Helvetica Neue"/>
              <a:buNone/>
              <a:defRPr sz="36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7" name="Google Shape;187;p30"/>
          <p:cNvSpPr txBox="1">
            <a:spLocks noGrp="1"/>
          </p:cNvSpPr>
          <p:nvPr>
            <p:ph type="body" idx="1"/>
          </p:nvPr>
        </p:nvSpPr>
        <p:spPr>
          <a:xfrm>
            <a:off x="656022" y="1903943"/>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b="1">
                <a:solidFill>
                  <a:schemeClr val="accent2"/>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30"/>
          <p:cNvSpPr txBox="1">
            <a:spLocks noGrp="1"/>
          </p:cNvSpPr>
          <p:nvPr>
            <p:ph type="body" idx="2"/>
          </p:nvPr>
        </p:nvSpPr>
        <p:spPr>
          <a:xfrm>
            <a:off x="656021" y="2479149"/>
            <a:ext cx="10820015" cy="5211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a:solidFill>
                  <a:schemeClr val="dk1"/>
                </a:solidFill>
              </a:defRPr>
            </a:lvl1pPr>
            <a:lvl2pPr marL="914400" lvl="1" indent="-228600" algn="l">
              <a:lnSpc>
                <a:spcPct val="90000"/>
              </a:lnSpc>
              <a:spcBef>
                <a:spcPts val="500"/>
              </a:spcBef>
              <a:spcAft>
                <a:spcPts val="0"/>
              </a:spcAft>
              <a:buClr>
                <a:schemeClr val="accent3"/>
              </a:buClr>
              <a:buSzPts val="2400"/>
              <a:buNone/>
              <a:defRPr>
                <a:solidFill>
                  <a:schemeClr val="dk1"/>
                </a:solidFill>
              </a:defRPr>
            </a:lvl2pPr>
            <a:lvl3pPr marL="1371600" lvl="2" indent="-228600" algn="l">
              <a:lnSpc>
                <a:spcPct val="90000"/>
              </a:lnSpc>
              <a:spcBef>
                <a:spcPts val="500"/>
              </a:spcBef>
              <a:spcAft>
                <a:spcPts val="0"/>
              </a:spcAft>
              <a:buClr>
                <a:schemeClr val="accent3"/>
              </a:buClr>
              <a:buSzPts val="2000"/>
              <a:buNone/>
              <a:defRPr>
                <a:solidFill>
                  <a:schemeClr val="dk1"/>
                </a:solidFill>
              </a:defRPr>
            </a:lvl3pPr>
            <a:lvl4pPr marL="1828800" lvl="3" indent="-228600" algn="l">
              <a:lnSpc>
                <a:spcPct val="90000"/>
              </a:lnSpc>
              <a:spcBef>
                <a:spcPts val="500"/>
              </a:spcBef>
              <a:spcAft>
                <a:spcPts val="0"/>
              </a:spcAft>
              <a:buClr>
                <a:schemeClr val="accent3"/>
              </a:buClr>
              <a:buSzPts val="1800"/>
              <a:buNone/>
              <a:defRPr>
                <a:solidFill>
                  <a:schemeClr val="dk1"/>
                </a:solidFill>
              </a:defRPr>
            </a:lvl4pPr>
            <a:lvl5pPr marL="2286000" lvl="4" indent="-228600" algn="l">
              <a:lnSpc>
                <a:spcPct val="90000"/>
              </a:lnSpc>
              <a:spcBef>
                <a:spcPts val="500"/>
              </a:spcBef>
              <a:spcAft>
                <a:spcPts val="0"/>
              </a:spcAft>
              <a:buClr>
                <a:schemeClr val="accent3"/>
              </a:buClr>
              <a:buSzPts val="1800"/>
              <a:buNone/>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9" name="Google Shape;189;p30"/>
          <p:cNvSpPr txBox="1">
            <a:spLocks noGrp="1"/>
          </p:cNvSpPr>
          <p:nvPr>
            <p:ph type="body" idx="3"/>
          </p:nvPr>
        </p:nvSpPr>
        <p:spPr>
          <a:xfrm>
            <a:off x="656022"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0" name="Google Shape;190;p30"/>
          <p:cNvSpPr txBox="1">
            <a:spLocks noGrp="1"/>
          </p:cNvSpPr>
          <p:nvPr>
            <p:ph type="body" idx="4"/>
          </p:nvPr>
        </p:nvSpPr>
        <p:spPr>
          <a:xfrm>
            <a:off x="656022"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2"/>
              </a:buClr>
              <a:buSzPts val="2400"/>
              <a:buChar char="•"/>
              <a:defRPr sz="2400">
                <a:solidFill>
                  <a:schemeClr val="dk1"/>
                </a:solidFill>
              </a:defRPr>
            </a:lvl1pPr>
            <a:lvl2pPr marL="914400" lvl="1" indent="-381000" algn="l">
              <a:lnSpc>
                <a:spcPct val="90000"/>
              </a:lnSpc>
              <a:spcBef>
                <a:spcPts val="500"/>
              </a:spcBef>
              <a:spcAft>
                <a:spcPts val="0"/>
              </a:spcAft>
              <a:buClr>
                <a:schemeClr val="accent2"/>
              </a:buClr>
              <a:buSzPts val="2400"/>
              <a:buChar char="•"/>
              <a:defRPr sz="2400">
                <a:solidFill>
                  <a:schemeClr val="dk1"/>
                </a:solidFill>
              </a:defRPr>
            </a:lvl2pPr>
            <a:lvl3pPr marL="1371600" lvl="2" indent="-381000" algn="l">
              <a:lnSpc>
                <a:spcPct val="90000"/>
              </a:lnSpc>
              <a:spcBef>
                <a:spcPts val="500"/>
              </a:spcBef>
              <a:spcAft>
                <a:spcPts val="0"/>
              </a:spcAft>
              <a:buClr>
                <a:schemeClr val="accent2"/>
              </a:buClr>
              <a:buSzPts val="2400"/>
              <a:buChar char="•"/>
              <a:defRPr sz="2400">
                <a:solidFill>
                  <a:schemeClr val="dk1"/>
                </a:solidFill>
              </a:defRPr>
            </a:lvl3pPr>
            <a:lvl4pPr marL="1828800" lvl="3" indent="-381000" algn="l">
              <a:lnSpc>
                <a:spcPct val="90000"/>
              </a:lnSpc>
              <a:spcBef>
                <a:spcPts val="500"/>
              </a:spcBef>
              <a:spcAft>
                <a:spcPts val="0"/>
              </a:spcAft>
              <a:buClr>
                <a:schemeClr val="accent2"/>
              </a:buClr>
              <a:buSzPts val="2400"/>
              <a:buChar char="•"/>
              <a:defRPr sz="2400">
                <a:solidFill>
                  <a:schemeClr val="dk1"/>
                </a:solidFill>
              </a:defRPr>
            </a:lvl4pPr>
            <a:lvl5pPr marL="2286000" lvl="4" indent="-381000" algn="l">
              <a:lnSpc>
                <a:spcPct val="90000"/>
              </a:lnSpc>
              <a:spcBef>
                <a:spcPts val="500"/>
              </a:spcBef>
              <a:spcAft>
                <a:spcPts val="0"/>
              </a:spcAft>
              <a:buClr>
                <a:schemeClr val="accent2"/>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1" name="Google Shape;191;p30"/>
          <p:cNvSpPr txBox="1">
            <a:spLocks noGrp="1"/>
          </p:cNvSpPr>
          <p:nvPr>
            <p:ph type="body" idx="5"/>
          </p:nvPr>
        </p:nvSpPr>
        <p:spPr>
          <a:xfrm>
            <a:off x="6814990"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2" name="Google Shape;192;p30"/>
          <p:cNvSpPr txBox="1">
            <a:spLocks noGrp="1"/>
          </p:cNvSpPr>
          <p:nvPr>
            <p:ph type="body" idx="6"/>
          </p:nvPr>
        </p:nvSpPr>
        <p:spPr>
          <a:xfrm>
            <a:off x="6814990"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2"/>
              </a:buClr>
              <a:buSzPts val="2400"/>
              <a:buChar char="•"/>
              <a:defRPr sz="2400">
                <a:solidFill>
                  <a:schemeClr val="dk1"/>
                </a:solidFill>
              </a:defRPr>
            </a:lvl1pPr>
            <a:lvl2pPr marL="914400" lvl="1" indent="-381000" algn="l">
              <a:lnSpc>
                <a:spcPct val="90000"/>
              </a:lnSpc>
              <a:spcBef>
                <a:spcPts val="500"/>
              </a:spcBef>
              <a:spcAft>
                <a:spcPts val="0"/>
              </a:spcAft>
              <a:buClr>
                <a:schemeClr val="accent2"/>
              </a:buClr>
              <a:buSzPts val="2400"/>
              <a:buChar char="•"/>
              <a:defRPr sz="2400">
                <a:solidFill>
                  <a:schemeClr val="dk1"/>
                </a:solidFill>
              </a:defRPr>
            </a:lvl2pPr>
            <a:lvl3pPr marL="1371600" lvl="2" indent="-381000" algn="l">
              <a:lnSpc>
                <a:spcPct val="90000"/>
              </a:lnSpc>
              <a:spcBef>
                <a:spcPts val="500"/>
              </a:spcBef>
              <a:spcAft>
                <a:spcPts val="0"/>
              </a:spcAft>
              <a:buClr>
                <a:schemeClr val="accent2"/>
              </a:buClr>
              <a:buSzPts val="2400"/>
              <a:buChar char="•"/>
              <a:defRPr sz="2400">
                <a:solidFill>
                  <a:schemeClr val="dk1"/>
                </a:solidFill>
              </a:defRPr>
            </a:lvl3pPr>
            <a:lvl4pPr marL="1828800" lvl="3" indent="-381000" algn="l">
              <a:lnSpc>
                <a:spcPct val="90000"/>
              </a:lnSpc>
              <a:spcBef>
                <a:spcPts val="500"/>
              </a:spcBef>
              <a:spcAft>
                <a:spcPts val="0"/>
              </a:spcAft>
              <a:buClr>
                <a:schemeClr val="accent2"/>
              </a:buClr>
              <a:buSzPts val="2400"/>
              <a:buChar char="•"/>
              <a:defRPr sz="2400">
                <a:solidFill>
                  <a:schemeClr val="dk1"/>
                </a:solidFill>
              </a:defRPr>
            </a:lvl4pPr>
            <a:lvl5pPr marL="2286000" lvl="4" indent="-381000" algn="l">
              <a:lnSpc>
                <a:spcPct val="90000"/>
              </a:lnSpc>
              <a:spcBef>
                <a:spcPts val="500"/>
              </a:spcBef>
              <a:spcAft>
                <a:spcPts val="0"/>
              </a:spcAft>
              <a:buClr>
                <a:schemeClr val="accent2"/>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 Colored Background - Blue">
  <p:cSld name="Title on Colored Background - Blue">
    <p:spTree>
      <p:nvGrpSpPr>
        <p:cNvPr id="1" name="Shape 193"/>
        <p:cNvGrpSpPr/>
        <p:nvPr/>
      </p:nvGrpSpPr>
      <p:grpSpPr>
        <a:xfrm>
          <a:off x="0" y="0"/>
          <a:ext cx="0" cy="0"/>
          <a:chOff x="0" y="0"/>
          <a:chExt cx="0" cy="0"/>
        </a:xfrm>
      </p:grpSpPr>
      <p:sp>
        <p:nvSpPr>
          <p:cNvPr id="194" name="Google Shape;194;p31"/>
          <p:cNvSpPr/>
          <p:nvPr/>
        </p:nvSpPr>
        <p:spPr>
          <a:xfrm>
            <a:off x="0" y="3541"/>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5" name="Google Shape;195;p31"/>
          <p:cNvSpPr/>
          <p:nvPr/>
        </p:nvSpPr>
        <p:spPr>
          <a:xfrm>
            <a:off x="1941095" y="2837119"/>
            <a:ext cx="8293768" cy="1094802"/>
          </a:xfrm>
          <a:prstGeom prst="rect">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6" name="Google Shape;196;p31"/>
          <p:cNvSpPr/>
          <p:nvPr/>
        </p:nvSpPr>
        <p:spPr>
          <a:xfrm>
            <a:off x="2610678" y="2502568"/>
            <a:ext cx="6997148" cy="80210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7" name="Google Shape;197;p31"/>
          <p:cNvSpPr/>
          <p:nvPr/>
        </p:nvSpPr>
        <p:spPr>
          <a:xfrm rot="5400000">
            <a:off x="4171319" y="95874"/>
            <a:ext cx="3849350" cy="12192003"/>
          </a:xfrm>
          <a:prstGeom prst="rect">
            <a:avLst/>
          </a:prstGeom>
          <a:noFill/>
          <a:ln>
            <a:noFill/>
          </a:ln>
        </p:spPr>
      </p:sp>
      <p:sp>
        <p:nvSpPr>
          <p:cNvPr id="198" name="Google Shape;198;p31"/>
          <p:cNvSpPr txBox="1">
            <a:spLocks noGrp="1"/>
          </p:cNvSpPr>
          <p:nvPr>
            <p:ph type="title"/>
          </p:nvPr>
        </p:nvSpPr>
        <p:spPr>
          <a:xfrm>
            <a:off x="2145791" y="3099692"/>
            <a:ext cx="7851649" cy="5621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3200"/>
              <a:buFont typeface="Helvetica Neue"/>
              <a:buNone/>
              <a:defRPr sz="32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9" name="Google Shape;199;p31"/>
          <p:cNvSpPr txBox="1">
            <a:spLocks noGrp="1"/>
          </p:cNvSpPr>
          <p:nvPr>
            <p:ph type="body" idx="1"/>
          </p:nvPr>
        </p:nvSpPr>
        <p:spPr>
          <a:xfrm>
            <a:off x="2610678" y="2678354"/>
            <a:ext cx="6997148" cy="37570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800"/>
              <a:buNone/>
              <a:defRPr sz="1800" b="1">
                <a:solidFill>
                  <a:schemeClr val="l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 Colored Background - Purple">
  <p:cSld name="Title on Colored Background - Purple">
    <p:spTree>
      <p:nvGrpSpPr>
        <p:cNvPr id="1" name="Shape 200"/>
        <p:cNvGrpSpPr/>
        <p:nvPr/>
      </p:nvGrpSpPr>
      <p:grpSpPr>
        <a:xfrm>
          <a:off x="0" y="0"/>
          <a:ext cx="0" cy="0"/>
          <a:chOff x="0" y="0"/>
          <a:chExt cx="0" cy="0"/>
        </a:xfrm>
      </p:grpSpPr>
      <p:sp>
        <p:nvSpPr>
          <p:cNvPr id="201" name="Google Shape;201;p32"/>
          <p:cNvSpPr/>
          <p:nvPr/>
        </p:nvSpPr>
        <p:spPr>
          <a:xfrm>
            <a:off x="0" y="3541"/>
            <a:ext cx="12192000" cy="6858000"/>
          </a:xfrm>
          <a:prstGeom prst="rect">
            <a:avLst/>
          </a:prstGeom>
          <a:solidFill>
            <a:srgbClr val="9746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2" name="Google Shape;202;p32"/>
          <p:cNvSpPr/>
          <p:nvPr/>
        </p:nvSpPr>
        <p:spPr>
          <a:xfrm>
            <a:off x="1941095" y="2837119"/>
            <a:ext cx="8293768" cy="1094802"/>
          </a:xfrm>
          <a:prstGeom prst="rect">
            <a:avLst/>
          </a:prstGeom>
          <a:noFill/>
          <a:ln w="5715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3" name="Google Shape;203;p32"/>
          <p:cNvSpPr/>
          <p:nvPr/>
        </p:nvSpPr>
        <p:spPr>
          <a:xfrm>
            <a:off x="2610678" y="2502568"/>
            <a:ext cx="6997148" cy="802106"/>
          </a:xfrm>
          <a:prstGeom prst="rect">
            <a:avLst/>
          </a:prstGeom>
          <a:solidFill>
            <a:srgbClr val="9746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4" name="Google Shape;204;p32"/>
          <p:cNvSpPr/>
          <p:nvPr/>
        </p:nvSpPr>
        <p:spPr>
          <a:xfrm rot="5400000">
            <a:off x="4171319" y="95874"/>
            <a:ext cx="3849350" cy="12192003"/>
          </a:xfrm>
          <a:prstGeom prst="rect">
            <a:avLst/>
          </a:prstGeom>
          <a:noFill/>
          <a:ln>
            <a:noFill/>
          </a:ln>
        </p:spPr>
      </p:sp>
      <p:sp>
        <p:nvSpPr>
          <p:cNvPr id="205" name="Google Shape;205;p32"/>
          <p:cNvSpPr txBox="1">
            <a:spLocks noGrp="1"/>
          </p:cNvSpPr>
          <p:nvPr>
            <p:ph type="title"/>
          </p:nvPr>
        </p:nvSpPr>
        <p:spPr>
          <a:xfrm>
            <a:off x="2145791" y="3099692"/>
            <a:ext cx="7851649" cy="5621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3200"/>
              <a:buFont typeface="Helvetica Neue"/>
              <a:buNone/>
              <a:defRPr sz="32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6" name="Google Shape;206;p32"/>
          <p:cNvSpPr txBox="1">
            <a:spLocks noGrp="1"/>
          </p:cNvSpPr>
          <p:nvPr>
            <p:ph type="body" idx="1"/>
          </p:nvPr>
        </p:nvSpPr>
        <p:spPr>
          <a:xfrm>
            <a:off x="2610678" y="2678354"/>
            <a:ext cx="6997148" cy="37570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800"/>
              <a:buNone/>
              <a:defRPr sz="1800" b="1">
                <a:solidFill>
                  <a:schemeClr val="l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 Colored Background - Teal">
  <p:cSld name="Title on Colored Background - Teal">
    <p:spTree>
      <p:nvGrpSpPr>
        <p:cNvPr id="1" name="Shape 207"/>
        <p:cNvGrpSpPr/>
        <p:nvPr/>
      </p:nvGrpSpPr>
      <p:grpSpPr>
        <a:xfrm>
          <a:off x="0" y="0"/>
          <a:ext cx="0" cy="0"/>
          <a:chOff x="0" y="0"/>
          <a:chExt cx="0" cy="0"/>
        </a:xfrm>
      </p:grpSpPr>
      <p:sp>
        <p:nvSpPr>
          <p:cNvPr id="208" name="Google Shape;208;p33"/>
          <p:cNvSpPr/>
          <p:nvPr/>
        </p:nvSpPr>
        <p:spPr>
          <a:xfrm>
            <a:off x="0" y="3541"/>
            <a:ext cx="12192000"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9" name="Google Shape;209;p33"/>
          <p:cNvSpPr/>
          <p:nvPr/>
        </p:nvSpPr>
        <p:spPr>
          <a:xfrm>
            <a:off x="1941095" y="2837119"/>
            <a:ext cx="8293768" cy="1094802"/>
          </a:xfrm>
          <a:prstGeom prst="rect">
            <a:avLst/>
          </a:prstGeom>
          <a:noFill/>
          <a:ln w="5715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0" name="Google Shape;210;p33"/>
          <p:cNvSpPr/>
          <p:nvPr/>
        </p:nvSpPr>
        <p:spPr>
          <a:xfrm>
            <a:off x="2610678" y="2502568"/>
            <a:ext cx="6997148" cy="802106"/>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1" name="Google Shape;211;p33"/>
          <p:cNvSpPr/>
          <p:nvPr/>
        </p:nvSpPr>
        <p:spPr>
          <a:xfrm rot="5400000">
            <a:off x="4171319" y="95874"/>
            <a:ext cx="3849350" cy="12192003"/>
          </a:xfrm>
          <a:prstGeom prst="rect">
            <a:avLst/>
          </a:prstGeom>
          <a:noFill/>
          <a:ln>
            <a:noFill/>
          </a:ln>
        </p:spPr>
      </p:sp>
      <p:sp>
        <p:nvSpPr>
          <p:cNvPr id="212" name="Google Shape;212;p33"/>
          <p:cNvSpPr txBox="1">
            <a:spLocks noGrp="1"/>
          </p:cNvSpPr>
          <p:nvPr>
            <p:ph type="title"/>
          </p:nvPr>
        </p:nvSpPr>
        <p:spPr>
          <a:xfrm>
            <a:off x="2145791" y="3099692"/>
            <a:ext cx="7851649" cy="5621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3200"/>
              <a:buFont typeface="Helvetica Neue"/>
              <a:buNone/>
              <a:defRPr sz="32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3" name="Google Shape;213;p33"/>
          <p:cNvSpPr txBox="1">
            <a:spLocks noGrp="1"/>
          </p:cNvSpPr>
          <p:nvPr>
            <p:ph type="body" idx="1"/>
          </p:nvPr>
        </p:nvSpPr>
        <p:spPr>
          <a:xfrm>
            <a:off x="2610678" y="2678354"/>
            <a:ext cx="6997148" cy="37570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800"/>
              <a:buNone/>
              <a:defRPr sz="1800" b="1">
                <a:solidFill>
                  <a:schemeClr val="l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 Colored Background - Green">
  <p:cSld name="Title on Colored Background - Green">
    <p:spTree>
      <p:nvGrpSpPr>
        <p:cNvPr id="1" name="Shape 214"/>
        <p:cNvGrpSpPr/>
        <p:nvPr/>
      </p:nvGrpSpPr>
      <p:grpSpPr>
        <a:xfrm>
          <a:off x="0" y="0"/>
          <a:ext cx="0" cy="0"/>
          <a:chOff x="0" y="0"/>
          <a:chExt cx="0" cy="0"/>
        </a:xfrm>
      </p:grpSpPr>
      <p:sp>
        <p:nvSpPr>
          <p:cNvPr id="215" name="Google Shape;215;p34"/>
          <p:cNvSpPr/>
          <p:nvPr/>
        </p:nvSpPr>
        <p:spPr>
          <a:xfrm>
            <a:off x="0" y="3541"/>
            <a:ext cx="12192000"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6" name="Google Shape;216;p34"/>
          <p:cNvSpPr/>
          <p:nvPr/>
        </p:nvSpPr>
        <p:spPr>
          <a:xfrm>
            <a:off x="1941095" y="2837119"/>
            <a:ext cx="8293768" cy="1094802"/>
          </a:xfrm>
          <a:prstGeom prst="rect">
            <a:avLst/>
          </a:prstGeom>
          <a:noFill/>
          <a:ln w="5715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7" name="Google Shape;217;p34"/>
          <p:cNvSpPr/>
          <p:nvPr/>
        </p:nvSpPr>
        <p:spPr>
          <a:xfrm>
            <a:off x="2610678" y="2502568"/>
            <a:ext cx="6997148" cy="802106"/>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8" name="Google Shape;218;p34"/>
          <p:cNvSpPr/>
          <p:nvPr/>
        </p:nvSpPr>
        <p:spPr>
          <a:xfrm rot="5400000">
            <a:off x="4171319" y="95874"/>
            <a:ext cx="3849350" cy="12192003"/>
          </a:xfrm>
          <a:prstGeom prst="rect">
            <a:avLst/>
          </a:prstGeom>
          <a:noFill/>
          <a:ln>
            <a:noFill/>
          </a:ln>
        </p:spPr>
      </p:sp>
      <p:sp>
        <p:nvSpPr>
          <p:cNvPr id="219" name="Google Shape;219;p34"/>
          <p:cNvSpPr txBox="1">
            <a:spLocks noGrp="1"/>
          </p:cNvSpPr>
          <p:nvPr>
            <p:ph type="title"/>
          </p:nvPr>
        </p:nvSpPr>
        <p:spPr>
          <a:xfrm>
            <a:off x="2145791" y="3099692"/>
            <a:ext cx="7851649" cy="5621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3200"/>
              <a:buFont typeface="Helvetica Neue"/>
              <a:buNone/>
              <a:defRPr sz="32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0" name="Google Shape;220;p34"/>
          <p:cNvSpPr txBox="1">
            <a:spLocks noGrp="1"/>
          </p:cNvSpPr>
          <p:nvPr>
            <p:ph type="body" idx="1"/>
          </p:nvPr>
        </p:nvSpPr>
        <p:spPr>
          <a:xfrm>
            <a:off x="2610678" y="2678354"/>
            <a:ext cx="6997148" cy="37570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800"/>
              <a:buNone/>
              <a:defRPr sz="1800" b="1">
                <a:solidFill>
                  <a:schemeClr val="l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ver - Blue Background">
  <p:cSld name="Cover - Blue Background">
    <p:bg>
      <p:bgPr>
        <a:noFill/>
        <a:effectLst/>
      </p:bgPr>
    </p:bg>
    <p:spTree>
      <p:nvGrpSpPr>
        <p:cNvPr id="1" name="Shape 24"/>
        <p:cNvGrpSpPr/>
        <p:nvPr/>
      </p:nvGrpSpPr>
      <p:grpSpPr>
        <a:xfrm>
          <a:off x="0" y="0"/>
          <a:ext cx="0" cy="0"/>
          <a:chOff x="0" y="0"/>
          <a:chExt cx="0" cy="0"/>
        </a:xfrm>
      </p:grpSpPr>
      <p:sp>
        <p:nvSpPr>
          <p:cNvPr id="25" name="Google Shape;25;p8"/>
          <p:cNvSpPr/>
          <p:nvPr/>
        </p:nvSpPr>
        <p:spPr>
          <a:xfrm>
            <a:off x="0" y="0"/>
            <a:ext cx="12192000" cy="6858000"/>
          </a:xfrm>
          <a:prstGeom prst="rect">
            <a:avLst/>
          </a:prstGeom>
          <a:solidFill>
            <a:srgbClr val="026794">
              <a:alpha val="7490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 name="Google Shape;26;p8"/>
          <p:cNvSpPr txBox="1">
            <a:spLocks noGrp="1"/>
          </p:cNvSpPr>
          <p:nvPr>
            <p:ph type="body" idx="1"/>
          </p:nvPr>
        </p:nvSpPr>
        <p:spPr>
          <a:xfrm>
            <a:off x="1828007" y="2076693"/>
            <a:ext cx="8535987" cy="627939"/>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2800"/>
              <a:buNone/>
              <a:defRPr sz="2800" b="1" i="0">
                <a:solidFill>
                  <a:schemeClr val="lt1"/>
                </a:solidFill>
                <a:latin typeface="Helvetica Neue"/>
                <a:ea typeface="Helvetica Neue"/>
                <a:cs typeface="Helvetica Neue"/>
                <a:sym typeface="Helvetica Neu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8"/>
          <p:cNvSpPr txBox="1">
            <a:spLocks noGrp="1"/>
          </p:cNvSpPr>
          <p:nvPr>
            <p:ph type="body" idx="2"/>
          </p:nvPr>
        </p:nvSpPr>
        <p:spPr>
          <a:xfrm>
            <a:off x="1754188" y="3051922"/>
            <a:ext cx="8683625" cy="145573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2800"/>
              <a:buNone/>
              <a:defRPr sz="2800">
                <a:solidFill>
                  <a:schemeClr val="lt1"/>
                </a:solidFill>
                <a:latin typeface="Helvetica Neue"/>
                <a:ea typeface="Helvetica Neue"/>
                <a:cs typeface="Helvetica Neue"/>
                <a:sym typeface="Helvetica Neue"/>
              </a:defRPr>
            </a:lvl1pPr>
            <a:lvl2pPr marL="914400" lvl="1"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2pPr>
            <a:lvl3pPr marL="1371600" lvl="2"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3pPr>
            <a:lvl4pPr marL="1828800" lvl="3"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4pPr>
            <a:lvl5pPr marL="2286000" lvl="4"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8"/>
          <p:cNvSpPr/>
          <p:nvPr/>
        </p:nvSpPr>
        <p:spPr>
          <a:xfrm>
            <a:off x="5083215" y="2704632"/>
            <a:ext cx="2025570" cy="119131"/>
          </a:xfrm>
          <a:prstGeom prst="rect">
            <a:avLst/>
          </a:prstGeom>
          <a:solidFill>
            <a:srgbClr val="9746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405E79"/>
              </a:solidFill>
              <a:latin typeface="Calibri"/>
              <a:ea typeface="Calibri"/>
              <a:cs typeface="Calibri"/>
              <a:sym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21"/>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 Purple Background">
  <p:cSld name="Cover - Purple Background">
    <p:bg>
      <p:bgPr>
        <a:noFill/>
        <a:effectLst/>
      </p:bgPr>
    </p:bg>
    <p:spTree>
      <p:nvGrpSpPr>
        <p:cNvPr id="1" name="Shape 29"/>
        <p:cNvGrpSpPr/>
        <p:nvPr/>
      </p:nvGrpSpPr>
      <p:grpSpPr>
        <a:xfrm>
          <a:off x="0" y="0"/>
          <a:ext cx="0" cy="0"/>
          <a:chOff x="0" y="0"/>
          <a:chExt cx="0" cy="0"/>
        </a:xfrm>
      </p:grpSpPr>
      <p:sp>
        <p:nvSpPr>
          <p:cNvPr id="30" name="Google Shape;30;p9"/>
          <p:cNvSpPr/>
          <p:nvPr/>
        </p:nvSpPr>
        <p:spPr>
          <a:xfrm>
            <a:off x="0" y="0"/>
            <a:ext cx="12192000" cy="6858000"/>
          </a:xfrm>
          <a:prstGeom prst="rect">
            <a:avLst/>
          </a:prstGeom>
          <a:solidFill>
            <a:srgbClr val="97467D">
              <a:alpha val="77647"/>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 name="Google Shape;31;p9"/>
          <p:cNvSpPr txBox="1">
            <a:spLocks noGrp="1"/>
          </p:cNvSpPr>
          <p:nvPr>
            <p:ph type="body" idx="1"/>
          </p:nvPr>
        </p:nvSpPr>
        <p:spPr>
          <a:xfrm>
            <a:off x="1828007" y="2076693"/>
            <a:ext cx="8535987" cy="627939"/>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2800"/>
              <a:buNone/>
              <a:defRPr sz="2800" b="1" i="0">
                <a:solidFill>
                  <a:schemeClr val="lt1"/>
                </a:solidFill>
                <a:latin typeface="Helvetica Neue"/>
                <a:ea typeface="Helvetica Neue"/>
                <a:cs typeface="Helvetica Neue"/>
                <a:sym typeface="Helvetica Neu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9"/>
          <p:cNvSpPr txBox="1">
            <a:spLocks noGrp="1"/>
          </p:cNvSpPr>
          <p:nvPr>
            <p:ph type="body" idx="2"/>
          </p:nvPr>
        </p:nvSpPr>
        <p:spPr>
          <a:xfrm>
            <a:off x="1754188" y="3051922"/>
            <a:ext cx="8683625" cy="145573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2800"/>
              <a:buNone/>
              <a:defRPr sz="2800">
                <a:solidFill>
                  <a:schemeClr val="lt1"/>
                </a:solidFill>
                <a:latin typeface="Helvetica Neue"/>
                <a:ea typeface="Helvetica Neue"/>
                <a:cs typeface="Helvetica Neue"/>
                <a:sym typeface="Helvetica Neue"/>
              </a:defRPr>
            </a:lvl1pPr>
            <a:lvl2pPr marL="914400" lvl="1"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2pPr>
            <a:lvl3pPr marL="1371600" lvl="2"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3pPr>
            <a:lvl4pPr marL="1828800" lvl="3"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4pPr>
            <a:lvl5pPr marL="2286000" lvl="4"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9"/>
          <p:cNvSpPr/>
          <p:nvPr/>
        </p:nvSpPr>
        <p:spPr>
          <a:xfrm>
            <a:off x="5083215" y="2704632"/>
            <a:ext cx="2025570" cy="119131"/>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405E79"/>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ver - Teal Background">
  <p:cSld name="Cover - Teal Background">
    <p:bg>
      <p:bgPr>
        <a:noFill/>
        <a:effectLst/>
      </p:bgPr>
    </p:bg>
    <p:spTree>
      <p:nvGrpSpPr>
        <p:cNvPr id="1" name="Shape 34"/>
        <p:cNvGrpSpPr/>
        <p:nvPr/>
      </p:nvGrpSpPr>
      <p:grpSpPr>
        <a:xfrm>
          <a:off x="0" y="0"/>
          <a:ext cx="0" cy="0"/>
          <a:chOff x="0" y="0"/>
          <a:chExt cx="0" cy="0"/>
        </a:xfrm>
      </p:grpSpPr>
      <p:sp>
        <p:nvSpPr>
          <p:cNvPr id="35" name="Google Shape;35;p10"/>
          <p:cNvSpPr/>
          <p:nvPr/>
        </p:nvSpPr>
        <p:spPr>
          <a:xfrm>
            <a:off x="0" y="0"/>
            <a:ext cx="12192000" cy="6858000"/>
          </a:xfrm>
          <a:prstGeom prst="rect">
            <a:avLst/>
          </a:prstGeom>
          <a:solidFill>
            <a:srgbClr val="35B2B4">
              <a:alpha val="77647"/>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 name="Google Shape;36;p10"/>
          <p:cNvSpPr txBox="1">
            <a:spLocks noGrp="1"/>
          </p:cNvSpPr>
          <p:nvPr>
            <p:ph type="body" idx="1"/>
          </p:nvPr>
        </p:nvSpPr>
        <p:spPr>
          <a:xfrm>
            <a:off x="1828007" y="2076693"/>
            <a:ext cx="8535987" cy="627939"/>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2800"/>
              <a:buNone/>
              <a:defRPr sz="2800" b="1" i="0">
                <a:solidFill>
                  <a:schemeClr val="lt1"/>
                </a:solidFill>
                <a:latin typeface="Helvetica Neue"/>
                <a:ea typeface="Helvetica Neue"/>
                <a:cs typeface="Helvetica Neue"/>
                <a:sym typeface="Helvetica Neu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0"/>
          <p:cNvSpPr txBox="1">
            <a:spLocks noGrp="1"/>
          </p:cNvSpPr>
          <p:nvPr>
            <p:ph type="body" idx="2"/>
          </p:nvPr>
        </p:nvSpPr>
        <p:spPr>
          <a:xfrm>
            <a:off x="1754188" y="3051922"/>
            <a:ext cx="8683625" cy="145573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2800"/>
              <a:buNone/>
              <a:defRPr sz="2800">
                <a:solidFill>
                  <a:schemeClr val="lt1"/>
                </a:solidFill>
                <a:latin typeface="Helvetica Neue"/>
                <a:ea typeface="Helvetica Neue"/>
                <a:cs typeface="Helvetica Neue"/>
                <a:sym typeface="Helvetica Neue"/>
              </a:defRPr>
            </a:lvl1pPr>
            <a:lvl2pPr marL="914400" lvl="1"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2pPr>
            <a:lvl3pPr marL="1371600" lvl="2"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3pPr>
            <a:lvl4pPr marL="1828800" lvl="3"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4pPr>
            <a:lvl5pPr marL="2286000" lvl="4"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10"/>
          <p:cNvSpPr/>
          <p:nvPr/>
        </p:nvSpPr>
        <p:spPr>
          <a:xfrm>
            <a:off x="5083215" y="2704632"/>
            <a:ext cx="2025570" cy="119131"/>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405E79"/>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ver - Green Background">
  <p:cSld name="Cover - Green Background">
    <p:bg>
      <p:bgPr>
        <a:noFill/>
        <a:effectLst/>
      </p:bgPr>
    </p:bg>
    <p:spTree>
      <p:nvGrpSpPr>
        <p:cNvPr id="1" name="Shape 39"/>
        <p:cNvGrpSpPr/>
        <p:nvPr/>
      </p:nvGrpSpPr>
      <p:grpSpPr>
        <a:xfrm>
          <a:off x="0" y="0"/>
          <a:ext cx="0" cy="0"/>
          <a:chOff x="0" y="0"/>
          <a:chExt cx="0" cy="0"/>
        </a:xfrm>
      </p:grpSpPr>
      <p:sp>
        <p:nvSpPr>
          <p:cNvPr id="40" name="Google Shape;40;p11"/>
          <p:cNvSpPr/>
          <p:nvPr/>
        </p:nvSpPr>
        <p:spPr>
          <a:xfrm>
            <a:off x="0" y="0"/>
            <a:ext cx="12192000" cy="6858000"/>
          </a:xfrm>
          <a:prstGeom prst="rect">
            <a:avLst/>
          </a:prstGeom>
          <a:solidFill>
            <a:srgbClr val="95CD7A">
              <a:alpha val="7294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 name="Google Shape;41;p11"/>
          <p:cNvSpPr txBox="1">
            <a:spLocks noGrp="1"/>
          </p:cNvSpPr>
          <p:nvPr>
            <p:ph type="body" idx="1"/>
          </p:nvPr>
        </p:nvSpPr>
        <p:spPr>
          <a:xfrm>
            <a:off x="1828007" y="2076693"/>
            <a:ext cx="8535987" cy="627939"/>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2800"/>
              <a:buNone/>
              <a:defRPr sz="2800" b="1" i="0">
                <a:solidFill>
                  <a:schemeClr val="lt1"/>
                </a:solidFill>
                <a:latin typeface="Helvetica Neue"/>
                <a:ea typeface="Helvetica Neue"/>
                <a:cs typeface="Helvetica Neue"/>
                <a:sym typeface="Helvetica Neu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1"/>
          <p:cNvSpPr txBox="1">
            <a:spLocks noGrp="1"/>
          </p:cNvSpPr>
          <p:nvPr>
            <p:ph type="body" idx="2"/>
          </p:nvPr>
        </p:nvSpPr>
        <p:spPr>
          <a:xfrm>
            <a:off x="1754188" y="3051922"/>
            <a:ext cx="8683625" cy="145573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2800"/>
              <a:buNone/>
              <a:defRPr sz="2800">
                <a:solidFill>
                  <a:schemeClr val="lt1"/>
                </a:solidFill>
                <a:latin typeface="Helvetica Neue"/>
                <a:ea typeface="Helvetica Neue"/>
                <a:cs typeface="Helvetica Neue"/>
                <a:sym typeface="Helvetica Neue"/>
              </a:defRPr>
            </a:lvl1pPr>
            <a:lvl2pPr marL="914400" lvl="1"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2pPr>
            <a:lvl3pPr marL="1371600" lvl="2"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3pPr>
            <a:lvl4pPr marL="1828800" lvl="3"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4pPr>
            <a:lvl5pPr marL="2286000" lvl="4"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11"/>
          <p:cNvSpPr/>
          <p:nvPr/>
        </p:nvSpPr>
        <p:spPr>
          <a:xfrm>
            <a:off x="5083215" y="2704632"/>
            <a:ext cx="2025570" cy="119131"/>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405E79"/>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plit - Blue">
  <p:cSld name="Split - Blue">
    <p:spTree>
      <p:nvGrpSpPr>
        <p:cNvPr id="1" name="Shape 44"/>
        <p:cNvGrpSpPr/>
        <p:nvPr/>
      </p:nvGrpSpPr>
      <p:grpSpPr>
        <a:xfrm>
          <a:off x="0" y="0"/>
          <a:ext cx="0" cy="0"/>
          <a:chOff x="0" y="0"/>
          <a:chExt cx="0" cy="0"/>
        </a:xfrm>
      </p:grpSpPr>
      <p:sp>
        <p:nvSpPr>
          <p:cNvPr id="45" name="Google Shape;4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6" name="Google Shape;46;p12"/>
          <p:cNvSpPr/>
          <p:nvPr/>
        </p:nvSpPr>
        <p:spPr>
          <a:xfrm>
            <a:off x="0" y="0"/>
            <a:ext cx="357254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16794"/>
              </a:solidFill>
              <a:latin typeface="Calibri"/>
              <a:ea typeface="Calibri"/>
              <a:cs typeface="Calibri"/>
              <a:sym typeface="Calibri"/>
            </a:endParaRPr>
          </a:p>
        </p:txBody>
      </p:sp>
      <p:sp>
        <p:nvSpPr>
          <p:cNvPr id="47" name="Google Shape;47;p12"/>
          <p:cNvSpPr/>
          <p:nvPr/>
        </p:nvSpPr>
        <p:spPr>
          <a:xfrm>
            <a:off x="0" y="0"/>
            <a:ext cx="3572540" cy="6858000"/>
          </a:xfrm>
          <a:prstGeom prst="rect">
            <a:avLst/>
          </a:prstGeom>
          <a:noFill/>
          <a:ln>
            <a:noFill/>
          </a:ln>
        </p:spPr>
      </p:sp>
      <p:sp>
        <p:nvSpPr>
          <p:cNvPr id="48" name="Google Shape;48;p12"/>
          <p:cNvSpPr txBox="1">
            <a:spLocks noGrp="1"/>
          </p:cNvSpPr>
          <p:nvPr>
            <p:ph type="body" idx="1"/>
          </p:nvPr>
        </p:nvSpPr>
        <p:spPr>
          <a:xfrm>
            <a:off x="4100513" y="528638"/>
            <a:ext cx="7300912" cy="12715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26794"/>
              </a:buClr>
              <a:buSzPts val="3200"/>
              <a:buNone/>
              <a:defRPr sz="3200" b="1">
                <a:solidFill>
                  <a:srgbClr val="026794"/>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2"/>
          <p:cNvSpPr txBox="1">
            <a:spLocks noGrp="1"/>
          </p:cNvSpPr>
          <p:nvPr>
            <p:ph type="body" idx="2"/>
          </p:nvPr>
        </p:nvSpPr>
        <p:spPr>
          <a:xfrm>
            <a:off x="4100513" y="2400300"/>
            <a:ext cx="7300912" cy="21288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3"/>
              </a:buClr>
              <a:buSzPts val="2800"/>
              <a:buChar char="•"/>
              <a:defRPr>
                <a:solidFill>
                  <a:schemeClr val="dk1"/>
                </a:solidFill>
              </a:defRPr>
            </a:lvl1pPr>
            <a:lvl2pPr marL="914400" lvl="1" indent="-381000" algn="l">
              <a:lnSpc>
                <a:spcPct val="90000"/>
              </a:lnSpc>
              <a:spcBef>
                <a:spcPts val="500"/>
              </a:spcBef>
              <a:spcAft>
                <a:spcPts val="0"/>
              </a:spcAft>
              <a:buClr>
                <a:schemeClr val="accent3"/>
              </a:buClr>
              <a:buSzPts val="2400"/>
              <a:buChar char="•"/>
              <a:defRPr>
                <a:solidFill>
                  <a:schemeClr val="dk1"/>
                </a:solidFill>
              </a:defRPr>
            </a:lvl2pPr>
            <a:lvl3pPr marL="1371600" lvl="2" indent="-355600" algn="l">
              <a:lnSpc>
                <a:spcPct val="90000"/>
              </a:lnSpc>
              <a:spcBef>
                <a:spcPts val="500"/>
              </a:spcBef>
              <a:spcAft>
                <a:spcPts val="0"/>
              </a:spcAft>
              <a:buClr>
                <a:schemeClr val="accent3"/>
              </a:buClr>
              <a:buSzPts val="2000"/>
              <a:buChar char="•"/>
              <a:defRPr>
                <a:solidFill>
                  <a:schemeClr val="dk1"/>
                </a:solidFill>
              </a:defRPr>
            </a:lvl3pPr>
            <a:lvl4pPr marL="1828800" lvl="3" indent="-342900" algn="l">
              <a:lnSpc>
                <a:spcPct val="90000"/>
              </a:lnSpc>
              <a:spcBef>
                <a:spcPts val="500"/>
              </a:spcBef>
              <a:spcAft>
                <a:spcPts val="0"/>
              </a:spcAft>
              <a:buClr>
                <a:schemeClr val="accent3"/>
              </a:buClr>
              <a:buSzPts val="1800"/>
              <a:buChar char="•"/>
              <a:defRPr>
                <a:solidFill>
                  <a:schemeClr val="dk1"/>
                </a:solidFill>
              </a:defRPr>
            </a:lvl4pPr>
            <a:lvl5pPr marL="2286000" lvl="4" indent="-342900" algn="l">
              <a:lnSpc>
                <a:spcPct val="90000"/>
              </a:lnSpc>
              <a:spcBef>
                <a:spcPts val="500"/>
              </a:spcBef>
              <a:spcAft>
                <a:spcPts val="0"/>
              </a:spcAft>
              <a:buClr>
                <a:schemeClr val="accent3"/>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12"/>
          <p:cNvSpPr txBox="1">
            <a:spLocks noGrp="1"/>
          </p:cNvSpPr>
          <p:nvPr>
            <p:ph type="body" idx="3"/>
          </p:nvPr>
        </p:nvSpPr>
        <p:spPr>
          <a:xfrm>
            <a:off x="284417" y="528638"/>
            <a:ext cx="2970847" cy="479926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plit - Purple">
  <p:cSld name="Split - Purple">
    <p:spTree>
      <p:nvGrpSpPr>
        <p:cNvPr id="1" name="Shape 51"/>
        <p:cNvGrpSpPr/>
        <p:nvPr/>
      </p:nvGrpSpPr>
      <p:grpSpPr>
        <a:xfrm>
          <a:off x="0" y="0"/>
          <a:ext cx="0" cy="0"/>
          <a:chOff x="0" y="0"/>
          <a:chExt cx="0" cy="0"/>
        </a:xfrm>
      </p:grpSpPr>
      <p:sp>
        <p:nvSpPr>
          <p:cNvPr id="52" name="Google Shape;5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13"/>
          <p:cNvSpPr/>
          <p:nvPr/>
        </p:nvSpPr>
        <p:spPr>
          <a:xfrm>
            <a:off x="0" y="0"/>
            <a:ext cx="3572540" cy="6858000"/>
          </a:xfrm>
          <a:prstGeom prst="rect">
            <a:avLst/>
          </a:prstGeom>
          <a:solidFill>
            <a:srgbClr val="9746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16794"/>
              </a:solidFill>
              <a:latin typeface="Calibri"/>
              <a:ea typeface="Calibri"/>
              <a:cs typeface="Calibri"/>
              <a:sym typeface="Calibri"/>
            </a:endParaRPr>
          </a:p>
        </p:txBody>
      </p:sp>
      <p:sp>
        <p:nvSpPr>
          <p:cNvPr id="54" name="Google Shape;54;p13"/>
          <p:cNvSpPr/>
          <p:nvPr/>
        </p:nvSpPr>
        <p:spPr>
          <a:xfrm>
            <a:off x="0" y="0"/>
            <a:ext cx="3572540" cy="6858000"/>
          </a:xfrm>
          <a:prstGeom prst="rect">
            <a:avLst/>
          </a:prstGeom>
          <a:noFill/>
          <a:ln>
            <a:noFill/>
          </a:ln>
        </p:spPr>
      </p:sp>
      <p:sp>
        <p:nvSpPr>
          <p:cNvPr id="55" name="Google Shape;55;p13"/>
          <p:cNvSpPr txBox="1">
            <a:spLocks noGrp="1"/>
          </p:cNvSpPr>
          <p:nvPr>
            <p:ph type="body" idx="1"/>
          </p:nvPr>
        </p:nvSpPr>
        <p:spPr>
          <a:xfrm>
            <a:off x="4100513" y="528638"/>
            <a:ext cx="7300912" cy="12715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26794"/>
              </a:buClr>
              <a:buSzPts val="3200"/>
              <a:buNone/>
              <a:defRPr sz="3200" b="1">
                <a:solidFill>
                  <a:srgbClr val="026794"/>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13"/>
          <p:cNvSpPr txBox="1">
            <a:spLocks noGrp="1"/>
          </p:cNvSpPr>
          <p:nvPr>
            <p:ph type="body" idx="2"/>
          </p:nvPr>
        </p:nvSpPr>
        <p:spPr>
          <a:xfrm>
            <a:off x="4100513" y="2400300"/>
            <a:ext cx="7300912" cy="21288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Char char="•"/>
              <a:defRPr>
                <a:solidFill>
                  <a:schemeClr val="dk1"/>
                </a:solidFill>
              </a:defRPr>
            </a:lvl1pPr>
            <a:lvl2pPr marL="914400" lvl="1" indent="-381000" algn="l">
              <a:lnSpc>
                <a:spcPct val="90000"/>
              </a:lnSpc>
              <a:spcBef>
                <a:spcPts val="500"/>
              </a:spcBef>
              <a:spcAft>
                <a:spcPts val="0"/>
              </a:spcAft>
              <a:buClr>
                <a:schemeClr val="accent1"/>
              </a:buClr>
              <a:buSzPts val="2400"/>
              <a:buChar char="•"/>
              <a:defRPr>
                <a:solidFill>
                  <a:schemeClr val="dk1"/>
                </a:solidFill>
              </a:defRPr>
            </a:lvl2pPr>
            <a:lvl3pPr marL="1371600" lvl="2" indent="-355600" algn="l">
              <a:lnSpc>
                <a:spcPct val="90000"/>
              </a:lnSpc>
              <a:spcBef>
                <a:spcPts val="500"/>
              </a:spcBef>
              <a:spcAft>
                <a:spcPts val="0"/>
              </a:spcAft>
              <a:buClr>
                <a:schemeClr val="accent1"/>
              </a:buClr>
              <a:buSzPts val="2000"/>
              <a:buChar char="•"/>
              <a:defRPr>
                <a:solidFill>
                  <a:schemeClr val="dk1"/>
                </a:solidFill>
              </a:defRPr>
            </a:lvl3pPr>
            <a:lvl4pPr marL="1828800" lvl="3" indent="-342900" algn="l">
              <a:lnSpc>
                <a:spcPct val="90000"/>
              </a:lnSpc>
              <a:spcBef>
                <a:spcPts val="500"/>
              </a:spcBef>
              <a:spcAft>
                <a:spcPts val="0"/>
              </a:spcAft>
              <a:buClr>
                <a:schemeClr val="accent1"/>
              </a:buClr>
              <a:buSzPts val="1800"/>
              <a:buChar char="•"/>
              <a:defRPr>
                <a:solidFill>
                  <a:schemeClr val="dk1"/>
                </a:solidFill>
              </a:defRPr>
            </a:lvl4pPr>
            <a:lvl5pPr marL="2286000" lvl="4" indent="-342900" algn="l">
              <a:lnSpc>
                <a:spcPct val="90000"/>
              </a:lnSpc>
              <a:spcBef>
                <a:spcPts val="500"/>
              </a:spcBef>
              <a:spcAft>
                <a:spcPts val="0"/>
              </a:spcAft>
              <a:buClr>
                <a:schemeClr val="accent1"/>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13"/>
          <p:cNvSpPr txBox="1">
            <a:spLocks noGrp="1"/>
          </p:cNvSpPr>
          <p:nvPr>
            <p:ph type="body" idx="3"/>
          </p:nvPr>
        </p:nvSpPr>
        <p:spPr>
          <a:xfrm>
            <a:off x="284417" y="528638"/>
            <a:ext cx="2970847" cy="479926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plit - Teal">
  <p:cSld name="Split - Teal">
    <p:spTree>
      <p:nvGrpSpPr>
        <p:cNvPr id="1" name="Shape 58"/>
        <p:cNvGrpSpPr/>
        <p:nvPr/>
      </p:nvGrpSpPr>
      <p:grpSpPr>
        <a:xfrm>
          <a:off x="0" y="0"/>
          <a:ext cx="0" cy="0"/>
          <a:chOff x="0" y="0"/>
          <a:chExt cx="0" cy="0"/>
        </a:xfrm>
      </p:grpSpPr>
      <p:sp>
        <p:nvSpPr>
          <p:cNvPr id="59" name="Google Shape;59;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14"/>
          <p:cNvSpPr/>
          <p:nvPr/>
        </p:nvSpPr>
        <p:spPr>
          <a:xfrm>
            <a:off x="0" y="0"/>
            <a:ext cx="3572540"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16794"/>
              </a:solidFill>
              <a:latin typeface="Calibri"/>
              <a:ea typeface="Calibri"/>
              <a:cs typeface="Calibri"/>
              <a:sym typeface="Calibri"/>
            </a:endParaRPr>
          </a:p>
        </p:txBody>
      </p:sp>
      <p:sp>
        <p:nvSpPr>
          <p:cNvPr id="61" name="Google Shape;61;p14"/>
          <p:cNvSpPr/>
          <p:nvPr/>
        </p:nvSpPr>
        <p:spPr>
          <a:xfrm>
            <a:off x="0" y="0"/>
            <a:ext cx="3572540" cy="6858000"/>
          </a:xfrm>
          <a:prstGeom prst="rect">
            <a:avLst/>
          </a:prstGeom>
          <a:noFill/>
          <a:ln>
            <a:noFill/>
          </a:ln>
        </p:spPr>
      </p:sp>
      <p:sp>
        <p:nvSpPr>
          <p:cNvPr id="62" name="Google Shape;62;p14"/>
          <p:cNvSpPr txBox="1">
            <a:spLocks noGrp="1"/>
          </p:cNvSpPr>
          <p:nvPr>
            <p:ph type="body" idx="1"/>
          </p:nvPr>
        </p:nvSpPr>
        <p:spPr>
          <a:xfrm>
            <a:off x="4100513" y="528638"/>
            <a:ext cx="7300912" cy="12715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3200"/>
              <a:buNone/>
              <a:defRPr sz="3200" b="1">
                <a:solidFill>
                  <a:schemeClr val="accent6"/>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14"/>
          <p:cNvSpPr txBox="1">
            <a:spLocks noGrp="1"/>
          </p:cNvSpPr>
          <p:nvPr>
            <p:ph type="body" idx="2"/>
          </p:nvPr>
        </p:nvSpPr>
        <p:spPr>
          <a:xfrm>
            <a:off x="4100513" y="2400300"/>
            <a:ext cx="7300912" cy="21288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5"/>
              </a:buClr>
              <a:buSzPts val="2800"/>
              <a:buChar char="•"/>
              <a:defRPr>
                <a:solidFill>
                  <a:schemeClr val="dk1"/>
                </a:solidFill>
              </a:defRPr>
            </a:lvl1pPr>
            <a:lvl2pPr marL="914400" lvl="1" indent="-381000" algn="l">
              <a:lnSpc>
                <a:spcPct val="90000"/>
              </a:lnSpc>
              <a:spcBef>
                <a:spcPts val="500"/>
              </a:spcBef>
              <a:spcAft>
                <a:spcPts val="0"/>
              </a:spcAft>
              <a:buClr>
                <a:schemeClr val="accent5"/>
              </a:buClr>
              <a:buSzPts val="2400"/>
              <a:buChar char="•"/>
              <a:defRPr>
                <a:solidFill>
                  <a:schemeClr val="dk1"/>
                </a:solidFill>
              </a:defRPr>
            </a:lvl2pPr>
            <a:lvl3pPr marL="1371600" lvl="2" indent="-355600" algn="l">
              <a:lnSpc>
                <a:spcPct val="90000"/>
              </a:lnSpc>
              <a:spcBef>
                <a:spcPts val="500"/>
              </a:spcBef>
              <a:spcAft>
                <a:spcPts val="0"/>
              </a:spcAft>
              <a:buClr>
                <a:schemeClr val="accent5"/>
              </a:buClr>
              <a:buSzPts val="2000"/>
              <a:buChar char="•"/>
              <a:defRPr>
                <a:solidFill>
                  <a:schemeClr val="dk1"/>
                </a:solidFill>
              </a:defRPr>
            </a:lvl3pPr>
            <a:lvl4pPr marL="1828800" lvl="3" indent="-342900" algn="l">
              <a:lnSpc>
                <a:spcPct val="90000"/>
              </a:lnSpc>
              <a:spcBef>
                <a:spcPts val="500"/>
              </a:spcBef>
              <a:spcAft>
                <a:spcPts val="0"/>
              </a:spcAft>
              <a:buClr>
                <a:schemeClr val="accent5"/>
              </a:buClr>
              <a:buSzPts val="1800"/>
              <a:buChar char="•"/>
              <a:defRPr>
                <a:solidFill>
                  <a:schemeClr val="dk1"/>
                </a:solidFill>
              </a:defRPr>
            </a:lvl4pPr>
            <a:lvl5pPr marL="2286000" lvl="4" indent="-342900" algn="l">
              <a:lnSpc>
                <a:spcPct val="90000"/>
              </a:lnSpc>
              <a:spcBef>
                <a:spcPts val="500"/>
              </a:spcBef>
              <a:spcAft>
                <a:spcPts val="0"/>
              </a:spcAft>
              <a:buClr>
                <a:schemeClr val="accent5"/>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14"/>
          <p:cNvSpPr txBox="1">
            <a:spLocks noGrp="1"/>
          </p:cNvSpPr>
          <p:nvPr>
            <p:ph type="body" idx="3"/>
          </p:nvPr>
        </p:nvSpPr>
        <p:spPr>
          <a:xfrm>
            <a:off x="284417" y="528638"/>
            <a:ext cx="2970847" cy="479926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Helvetica Neue"/>
              <a:buNone/>
              <a:defRPr sz="4400" b="0" i="0" u="none" strike="noStrike" cap="none">
                <a:solidFill>
                  <a:schemeClr val="dk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2791caff865_0_0"/>
          <p:cNvSpPr txBox="1">
            <a:spLocks noGrp="1"/>
          </p:cNvSpPr>
          <p:nvPr>
            <p:ph type="body" idx="1"/>
          </p:nvPr>
        </p:nvSpPr>
        <p:spPr>
          <a:xfrm>
            <a:off x="1828007" y="2076693"/>
            <a:ext cx="8535900" cy="627900"/>
          </a:xfrm>
          <a:prstGeom prst="rect">
            <a:avLst/>
          </a:prstGeom>
        </p:spPr>
        <p:txBody>
          <a:bodyPr spcFirstLastPara="1" wrap="square" lIns="91425" tIns="45700" rIns="91425" bIns="45700" anchor="t" anchorCtr="0">
            <a:normAutofit/>
          </a:bodyPr>
          <a:lstStyle/>
          <a:p>
            <a:pPr marL="0" lvl="0" indent="0" algn="ctr" rtl="0">
              <a:spcBef>
                <a:spcPts val="1000"/>
              </a:spcBef>
              <a:spcAft>
                <a:spcPts val="0"/>
              </a:spcAft>
              <a:buNone/>
            </a:pPr>
            <a:r>
              <a:rPr lang="fr-FR"/>
              <a:t>UASC ToT</a:t>
            </a:r>
            <a:endParaRPr/>
          </a:p>
        </p:txBody>
      </p:sp>
      <p:sp>
        <p:nvSpPr>
          <p:cNvPr id="228" name="Google Shape;228;g2791caff865_0_0"/>
          <p:cNvSpPr txBox="1">
            <a:spLocks noGrp="1"/>
          </p:cNvSpPr>
          <p:nvPr>
            <p:ph type="body" idx="2"/>
          </p:nvPr>
        </p:nvSpPr>
        <p:spPr>
          <a:xfrm>
            <a:off x="1754188" y="3051922"/>
            <a:ext cx="8683500" cy="1455600"/>
          </a:xfrm>
          <a:prstGeom prst="rect">
            <a:avLst/>
          </a:prstGeom>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500"/>
              <a:buFont typeface="Calibri"/>
              <a:buNone/>
            </a:pPr>
            <a:r>
              <a:rPr lang="fr-FR" sz="2500" b="1">
                <a:latin typeface="Calibri"/>
                <a:ea typeface="Calibri"/>
                <a:cs typeface="Calibri"/>
                <a:sym typeface="Calibri"/>
              </a:rPr>
              <a:t>Module 2.1 –TOT - Preparing for Training</a:t>
            </a:r>
            <a:endParaRPr/>
          </a:p>
        </p:txBody>
      </p:sp>
      <p:pic>
        <p:nvPicPr>
          <p:cNvPr id="229" name="Google Shape;229;g2791caff865_0_0"/>
          <p:cNvPicPr preferRelativeResize="0"/>
          <p:nvPr/>
        </p:nvPicPr>
        <p:blipFill rotWithShape="1">
          <a:blip r:embed="rId3">
            <a:alphaModFix/>
          </a:blip>
          <a:srcRect/>
          <a:stretch/>
        </p:blipFill>
        <p:spPr>
          <a:xfrm>
            <a:off x="7431676" y="5267753"/>
            <a:ext cx="4592798" cy="1309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2"/>
          <p:cNvSpPr txBox="1">
            <a:spLocks noGrp="1"/>
          </p:cNvSpPr>
          <p:nvPr>
            <p:ph type="body" idx="2"/>
          </p:nvPr>
        </p:nvSpPr>
        <p:spPr>
          <a:xfrm>
            <a:off x="656021" y="2614613"/>
            <a:ext cx="10820100" cy="37719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accent4"/>
              </a:buClr>
              <a:buSzPts val="3200"/>
              <a:buChar char="•"/>
            </a:pPr>
            <a:r>
              <a:rPr lang="en-GB" sz="3200" dirty="0">
                <a:latin typeface="Calibri" panose="020F0502020204030204" pitchFamily="34" charset="0"/>
                <a:ea typeface="Arial"/>
                <a:cs typeface="Calibri" panose="020F0502020204030204" pitchFamily="34" charset="0"/>
                <a:sym typeface="Arial"/>
              </a:rPr>
              <a:t>What comes to mind when you think of </a:t>
            </a:r>
            <a:r>
              <a:rPr lang="en-GB" sz="3200">
                <a:latin typeface="Calibri" panose="020F0502020204030204" pitchFamily="34" charset="0"/>
                <a:ea typeface="Arial"/>
                <a:cs typeface="Calibri" panose="020F0502020204030204" pitchFamily="34" charset="0"/>
                <a:sym typeface="Arial"/>
              </a:rPr>
              <a:t>a high-quality </a:t>
            </a:r>
            <a:r>
              <a:rPr lang="en-GB" sz="3200" dirty="0">
                <a:latin typeface="Calibri" panose="020F0502020204030204" pitchFamily="34" charset="0"/>
                <a:ea typeface="Arial"/>
                <a:cs typeface="Calibri" panose="020F0502020204030204" pitchFamily="34" charset="0"/>
                <a:sym typeface="Arial"/>
              </a:rPr>
              <a:t>training?</a:t>
            </a:r>
            <a:endParaRPr lang="en-GB" dirty="0">
              <a:latin typeface="Calibri" panose="020F0502020204030204" pitchFamily="34" charset="0"/>
              <a:cs typeface="Calibri" panose="020F0502020204030204" pitchFamily="34" charset="0"/>
            </a:endParaRPr>
          </a:p>
          <a:p>
            <a:pPr marL="228600" lvl="0" indent="-25400" algn="l" rtl="0">
              <a:lnSpc>
                <a:spcPct val="90000"/>
              </a:lnSpc>
              <a:spcBef>
                <a:spcPts val="1000"/>
              </a:spcBef>
              <a:spcAft>
                <a:spcPts val="0"/>
              </a:spcAft>
              <a:buClr>
                <a:schemeClr val="accent4"/>
              </a:buClr>
              <a:buSzPts val="3200"/>
              <a:buNone/>
            </a:pPr>
            <a:endParaRPr lang="en-GB" sz="3200" dirty="0">
              <a:latin typeface="Calibri" panose="020F0502020204030204" pitchFamily="34" charset="0"/>
              <a:ea typeface="Arial"/>
              <a:cs typeface="Calibri" panose="020F0502020204030204" pitchFamily="34" charset="0"/>
              <a:sym typeface="Arial"/>
            </a:endParaRPr>
          </a:p>
          <a:p>
            <a:pPr marL="228600" lvl="0" indent="-228600" algn="l" rtl="0">
              <a:lnSpc>
                <a:spcPct val="90000"/>
              </a:lnSpc>
              <a:spcBef>
                <a:spcPts val="1000"/>
              </a:spcBef>
              <a:spcAft>
                <a:spcPts val="0"/>
              </a:spcAft>
              <a:buClr>
                <a:schemeClr val="accent4"/>
              </a:buClr>
              <a:buSzPts val="3200"/>
              <a:buChar char="•"/>
            </a:pPr>
            <a:r>
              <a:rPr lang="en-GB" sz="3200" dirty="0">
                <a:latin typeface="Calibri" panose="020F0502020204030204" pitchFamily="34" charset="0"/>
                <a:ea typeface="Arial"/>
                <a:cs typeface="Calibri" panose="020F0502020204030204" pitchFamily="34" charset="0"/>
                <a:sym typeface="Arial"/>
              </a:rPr>
              <a:t>What comes to mind when you think of a training that is not useful?</a:t>
            </a:r>
            <a:endParaRPr lang="en-GB" dirty="0">
              <a:latin typeface="Calibri" panose="020F0502020204030204" pitchFamily="34" charset="0"/>
              <a:cs typeface="Calibri" panose="020F0502020204030204" pitchFamily="34" charset="0"/>
            </a:endParaRPr>
          </a:p>
        </p:txBody>
      </p:sp>
      <p:sp>
        <p:nvSpPr>
          <p:cNvPr id="235" name="Google Shape;235;p2"/>
          <p:cNvSpPr txBox="1">
            <a:spLocks noGrp="1"/>
          </p:cNvSpPr>
          <p:nvPr>
            <p:ph type="title"/>
          </p:nvPr>
        </p:nvSpPr>
        <p:spPr>
          <a:xfrm>
            <a:off x="656023"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r-FR"/>
              <a:t>Let’s brainstorm</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3"/>
          <p:cNvSpPr txBox="1">
            <a:spLocks noGrp="1"/>
          </p:cNvSpPr>
          <p:nvPr>
            <p:ph type="body" idx="1"/>
          </p:nvPr>
        </p:nvSpPr>
        <p:spPr>
          <a:xfrm>
            <a:off x="656022" y="1971675"/>
            <a:ext cx="10820100" cy="428700"/>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lnSpc>
                <a:spcPct val="90000"/>
              </a:lnSpc>
              <a:spcBef>
                <a:spcPts val="0"/>
              </a:spcBef>
              <a:spcAft>
                <a:spcPts val="0"/>
              </a:spcAft>
              <a:buClr>
                <a:srgbClr val="35B2B4"/>
              </a:buClr>
              <a:buSzPct val="114285"/>
              <a:buNone/>
            </a:pPr>
            <a:r>
              <a:rPr lang="en-GB" dirty="0">
                <a:solidFill>
                  <a:schemeClr val="accent5"/>
                </a:solidFill>
              </a:rPr>
              <a:t>The aim of the UASC TOT is to prepare you to take on the role of facilitator</a:t>
            </a:r>
          </a:p>
        </p:txBody>
      </p:sp>
      <p:sp>
        <p:nvSpPr>
          <p:cNvPr id="241" name="Google Shape;241;p3"/>
          <p:cNvSpPr txBox="1">
            <a:spLocks noGrp="1"/>
          </p:cNvSpPr>
          <p:nvPr>
            <p:ph type="body" idx="2"/>
          </p:nvPr>
        </p:nvSpPr>
        <p:spPr>
          <a:xfrm>
            <a:off x="656021" y="2681237"/>
            <a:ext cx="10820100" cy="3729000"/>
          </a:xfrm>
          <a:prstGeom prst="rect">
            <a:avLst/>
          </a:prstGeom>
          <a:noFill/>
          <a:ln>
            <a:noFill/>
          </a:ln>
        </p:spPr>
        <p:txBody>
          <a:bodyPr spcFirstLastPara="1" wrap="square" lIns="91425" tIns="45700" rIns="91425" bIns="45700" anchor="t" anchorCtr="0">
            <a:normAutofit/>
          </a:bodyPr>
          <a:lstStyle/>
          <a:p>
            <a:pPr marL="0" lvl="0" indent="0" algn="l" rtl="0">
              <a:lnSpc>
                <a:spcPct val="120000"/>
              </a:lnSpc>
              <a:spcBef>
                <a:spcPts val="0"/>
              </a:spcBef>
              <a:spcAft>
                <a:spcPts val="0"/>
              </a:spcAft>
              <a:buSzPts val="2800"/>
              <a:buNone/>
            </a:pPr>
            <a:endParaRPr/>
          </a:p>
          <a:p>
            <a:pPr marL="228600" lvl="0" indent="-50800" algn="l" rtl="0">
              <a:lnSpc>
                <a:spcPct val="120000"/>
              </a:lnSpc>
              <a:spcBef>
                <a:spcPts val="1000"/>
              </a:spcBef>
              <a:spcAft>
                <a:spcPts val="0"/>
              </a:spcAft>
              <a:buSzPts val="2800"/>
              <a:buFont typeface="Arial"/>
              <a:buNone/>
            </a:pPr>
            <a:endParaRPr/>
          </a:p>
        </p:txBody>
      </p:sp>
      <p:sp>
        <p:nvSpPr>
          <p:cNvPr id="242" name="Google Shape;242;p3"/>
          <p:cNvSpPr txBox="1"/>
          <p:nvPr/>
        </p:nvSpPr>
        <p:spPr>
          <a:xfrm>
            <a:off x="779200" y="2400375"/>
            <a:ext cx="11128500" cy="3678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500" b="1" i="0" u="none" strike="noStrike" cap="none" dirty="0">
                <a:solidFill>
                  <a:schemeClr val="tx1"/>
                </a:solidFill>
                <a:latin typeface="Calibri"/>
                <a:ea typeface="Calibri"/>
                <a:cs typeface="Calibri"/>
                <a:sym typeface="Calibri"/>
              </a:rPr>
              <a:t>In pairs </a:t>
            </a:r>
            <a:r>
              <a:rPr lang="en-GB" sz="2500" b="0" i="0" u="none" strike="noStrike" cap="none" dirty="0">
                <a:solidFill>
                  <a:schemeClr val="tx1"/>
                </a:solidFill>
                <a:latin typeface="Calibri"/>
                <a:ea typeface="Calibri"/>
                <a:cs typeface="Calibri"/>
                <a:sym typeface="Calibri"/>
              </a:rPr>
              <a:t>make a list on a flip chart of the </a:t>
            </a:r>
            <a:r>
              <a:rPr lang="en-GB" sz="2500" b="1" i="0" u="none" strike="noStrike" cap="none" dirty="0">
                <a:solidFill>
                  <a:schemeClr val="tx1"/>
                </a:solidFill>
                <a:latin typeface="Calibri"/>
                <a:ea typeface="Calibri"/>
                <a:cs typeface="Calibri"/>
                <a:sym typeface="Calibri"/>
              </a:rPr>
              <a:t>key actions </a:t>
            </a:r>
            <a:r>
              <a:rPr lang="en-GB" sz="2500" b="0" i="0" u="none" strike="noStrike" cap="none" dirty="0">
                <a:solidFill>
                  <a:schemeClr val="tx1"/>
                </a:solidFill>
                <a:latin typeface="Calibri"/>
                <a:ea typeface="Calibri"/>
                <a:cs typeface="Calibri"/>
                <a:sym typeface="Calibri"/>
              </a:rPr>
              <a:t>you would need to take before, during, and after facilitating a UASC Training. </a:t>
            </a:r>
            <a:endParaRPr lang="en-GB" dirty="0">
              <a:solidFill>
                <a:schemeClr val="tx1"/>
              </a:solidFill>
            </a:endParaRPr>
          </a:p>
          <a:p>
            <a:pPr marL="0" marR="0" lvl="0" indent="0" algn="l" rtl="0">
              <a:spcBef>
                <a:spcPts val="1200"/>
              </a:spcBef>
              <a:spcAft>
                <a:spcPts val="0"/>
              </a:spcAft>
              <a:buNone/>
            </a:pPr>
            <a:r>
              <a:rPr lang="en-GB" sz="2500" b="0" i="1" u="none" strike="noStrike" cap="none" dirty="0">
                <a:solidFill>
                  <a:schemeClr val="tx1"/>
                </a:solidFill>
                <a:latin typeface="Calibri"/>
                <a:ea typeface="Calibri"/>
                <a:cs typeface="Calibri"/>
                <a:sym typeface="Calibri"/>
              </a:rPr>
              <a:t>Don’t worry about logistics just consider what steps you would need to take to be prepared to deliver the content of a UASC training.</a:t>
            </a:r>
          </a:p>
          <a:p>
            <a:pPr marL="0" marR="0" lvl="0" indent="0" algn="l" rtl="0">
              <a:spcBef>
                <a:spcPts val="1200"/>
              </a:spcBef>
              <a:spcAft>
                <a:spcPts val="0"/>
              </a:spcAft>
              <a:buNone/>
            </a:pPr>
            <a:r>
              <a:rPr lang="en-GB" sz="2500" b="1" i="0" u="none" strike="noStrike" cap="none" dirty="0">
                <a:solidFill>
                  <a:schemeClr val="tx1"/>
                </a:solidFill>
                <a:latin typeface="Calibri"/>
                <a:ea typeface="Calibri"/>
                <a:cs typeface="Calibri"/>
                <a:sym typeface="Calibri"/>
              </a:rPr>
              <a:t>Take</a:t>
            </a:r>
            <a:r>
              <a:rPr lang="en-GB" sz="2500" b="0" i="0" u="none" strike="noStrike" cap="none" dirty="0">
                <a:solidFill>
                  <a:schemeClr val="tx1"/>
                </a:solidFill>
                <a:latin typeface="Calibri"/>
                <a:ea typeface="Calibri"/>
                <a:cs typeface="Calibri"/>
                <a:sym typeface="Calibri"/>
              </a:rPr>
              <a:t> 15 mins to prepare their flip charts and display them. </a:t>
            </a:r>
          </a:p>
          <a:p>
            <a:pPr marL="0" marR="0" lvl="0" indent="0" algn="l" rtl="0">
              <a:spcBef>
                <a:spcPts val="1200"/>
              </a:spcBef>
              <a:spcAft>
                <a:spcPts val="0"/>
              </a:spcAft>
              <a:buNone/>
            </a:pPr>
            <a:endParaRPr lang="en-GB" sz="2500" b="1" i="0" u="none" strike="noStrike" cap="none" dirty="0">
              <a:solidFill>
                <a:schemeClr val="tx1"/>
              </a:solidFill>
              <a:latin typeface="Calibri"/>
              <a:ea typeface="Calibri"/>
              <a:cs typeface="Calibri"/>
              <a:sym typeface="Calibri"/>
            </a:endParaRPr>
          </a:p>
          <a:p>
            <a:pPr marL="0" marR="0" lvl="0" indent="0" algn="l" rtl="0">
              <a:spcBef>
                <a:spcPts val="1200"/>
              </a:spcBef>
              <a:spcAft>
                <a:spcPts val="0"/>
              </a:spcAft>
              <a:buNone/>
            </a:pPr>
            <a:r>
              <a:rPr lang="en-GB" sz="2500" b="1" i="0" u="none" strike="noStrike" cap="none" dirty="0">
                <a:solidFill>
                  <a:schemeClr val="tx1"/>
                </a:solidFill>
                <a:latin typeface="Calibri"/>
                <a:ea typeface="Calibri"/>
                <a:cs typeface="Calibri"/>
                <a:sym typeface="Calibri"/>
              </a:rPr>
              <a:t>Now </a:t>
            </a:r>
            <a:r>
              <a:rPr lang="en-GB" sz="2500" b="0" i="0" u="none" strike="noStrike" cap="none" dirty="0">
                <a:solidFill>
                  <a:schemeClr val="tx1"/>
                </a:solidFill>
                <a:latin typeface="Calibri"/>
                <a:ea typeface="Calibri"/>
                <a:cs typeface="Calibri"/>
                <a:sym typeface="Calibri"/>
              </a:rPr>
              <a:t>take 10 mins to walk around the room and read each other’s lists. </a:t>
            </a:r>
            <a:br>
              <a:rPr lang="fr-FR" sz="1800" b="0" i="0" u="none" strike="noStrike" cap="none" dirty="0">
                <a:solidFill>
                  <a:schemeClr val="dk1"/>
                </a:solidFill>
                <a:latin typeface="Calibri"/>
                <a:ea typeface="Calibri"/>
                <a:cs typeface="Calibri"/>
                <a:sym typeface="Calibri"/>
              </a:rPr>
            </a:br>
            <a:endParaRPr sz="1800" b="0" i="0" u="none" strike="noStrike" cap="none" dirty="0">
              <a:solidFill>
                <a:schemeClr val="dk1"/>
              </a:solidFill>
              <a:latin typeface="Calibri"/>
              <a:ea typeface="Calibri"/>
              <a:cs typeface="Calibri"/>
              <a:sym typeface="Calibri"/>
            </a:endParaRPr>
          </a:p>
        </p:txBody>
      </p:sp>
      <p:sp>
        <p:nvSpPr>
          <p:cNvPr id="243" name="Google Shape;243;p3"/>
          <p:cNvSpPr txBox="1">
            <a:spLocks noGrp="1"/>
          </p:cNvSpPr>
          <p:nvPr>
            <p:ph type="title"/>
          </p:nvPr>
        </p:nvSpPr>
        <p:spPr>
          <a:xfrm>
            <a:off x="656023"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dirty="0"/>
              <a:t>Activity 1 - Prepare to facilitate UASC training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
          <p:cNvSpPr txBox="1">
            <a:spLocks noGrp="1"/>
          </p:cNvSpPr>
          <p:nvPr>
            <p:ph type="body" idx="2"/>
          </p:nvPr>
        </p:nvSpPr>
        <p:spPr>
          <a:xfrm>
            <a:off x="656025" y="2154224"/>
            <a:ext cx="10820100" cy="41895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SzPts val="2500"/>
              <a:buFont typeface="Arial"/>
              <a:buChar char="•"/>
            </a:pPr>
            <a:r>
              <a:rPr lang="en-GB" sz="2500" b="0" i="0" u="none" strike="noStrike" dirty="0">
                <a:solidFill>
                  <a:schemeClr val="tx1"/>
                </a:solidFill>
                <a:latin typeface="Calibri"/>
                <a:ea typeface="Calibri"/>
                <a:cs typeface="Calibri"/>
                <a:sym typeface="Calibri"/>
              </a:rPr>
              <a:t>Familiarise yourself with the structure and content of the course. Review the course aims, objectives and agenda, then read through each session to get an outline of what is covered and the links that exist between sessions and topics.</a:t>
            </a:r>
            <a:br>
              <a:rPr lang="en-GB" sz="2500" b="0" i="0" u="none" strike="noStrike" dirty="0">
                <a:solidFill>
                  <a:schemeClr val="tx1"/>
                </a:solidFill>
                <a:latin typeface="Calibri"/>
                <a:ea typeface="Calibri"/>
                <a:cs typeface="Calibri"/>
                <a:sym typeface="Calibri"/>
              </a:rPr>
            </a:br>
            <a:endParaRPr lang="en-GB" sz="2500" b="0" i="0" u="none" strike="noStrike" dirty="0">
              <a:solidFill>
                <a:schemeClr val="tx1"/>
              </a:solidFill>
              <a:latin typeface="Calibri"/>
              <a:ea typeface="Calibri"/>
              <a:cs typeface="Calibri"/>
              <a:sym typeface="Calibri"/>
            </a:endParaRPr>
          </a:p>
          <a:p>
            <a:pPr marL="228600" lvl="0" indent="-228600" algn="l" rtl="0">
              <a:lnSpc>
                <a:spcPct val="90000"/>
              </a:lnSpc>
              <a:spcBef>
                <a:spcPts val="600"/>
              </a:spcBef>
              <a:spcAft>
                <a:spcPts val="0"/>
              </a:spcAft>
              <a:buSzPts val="2500"/>
              <a:buFont typeface="Arial"/>
              <a:buChar char="•"/>
            </a:pPr>
            <a:r>
              <a:rPr lang="en-GB" sz="2500" b="0" i="0" u="none" strike="noStrike" dirty="0">
                <a:solidFill>
                  <a:schemeClr val="tx1"/>
                </a:solidFill>
                <a:latin typeface="Calibri"/>
                <a:ea typeface="Calibri"/>
                <a:cs typeface="Calibri"/>
                <a:sym typeface="Calibri"/>
              </a:rPr>
              <a:t>If there is more than one facilitator, agree who will lead the delivery of which sessions.</a:t>
            </a:r>
            <a:endParaRPr lang="en-GB" dirty="0">
              <a:solidFill>
                <a:schemeClr val="tx1"/>
              </a:solidFill>
            </a:endParaRPr>
          </a:p>
          <a:p>
            <a:pPr marL="0" lvl="0" indent="0" algn="l" rtl="0">
              <a:lnSpc>
                <a:spcPct val="90000"/>
              </a:lnSpc>
              <a:spcBef>
                <a:spcPts val="0"/>
              </a:spcBef>
              <a:spcAft>
                <a:spcPts val="0"/>
              </a:spcAft>
              <a:buSzPts val="2500"/>
              <a:buNone/>
            </a:pPr>
            <a:endParaRPr lang="en-GB" sz="2500" b="0" i="0" u="none" strike="noStrike" dirty="0">
              <a:solidFill>
                <a:schemeClr val="tx1"/>
              </a:solidFill>
              <a:latin typeface="Calibri"/>
              <a:ea typeface="Calibri"/>
              <a:cs typeface="Calibri"/>
              <a:sym typeface="Calibri"/>
            </a:endParaRPr>
          </a:p>
          <a:p>
            <a:pPr marL="228600" lvl="0" indent="-228600" algn="l" rtl="0">
              <a:lnSpc>
                <a:spcPct val="90000"/>
              </a:lnSpc>
              <a:spcBef>
                <a:spcPts val="0"/>
              </a:spcBef>
              <a:spcAft>
                <a:spcPts val="0"/>
              </a:spcAft>
              <a:buSzPts val="2500"/>
              <a:buFont typeface="Arial"/>
              <a:buChar char="•"/>
            </a:pPr>
            <a:r>
              <a:rPr lang="en-GB" sz="2500" b="0" i="0" u="none" strike="noStrike" dirty="0">
                <a:solidFill>
                  <a:schemeClr val="tx1"/>
                </a:solidFill>
                <a:latin typeface="Calibri"/>
                <a:ea typeface="Calibri"/>
                <a:cs typeface="Calibri"/>
                <a:sym typeface="Calibri"/>
              </a:rPr>
              <a:t>If possible, collect information about the participants.</a:t>
            </a:r>
            <a:endParaRPr lang="en-GB" dirty="0">
              <a:solidFill>
                <a:schemeClr val="tx1"/>
              </a:solidFill>
            </a:endParaRPr>
          </a:p>
          <a:p>
            <a:pPr marL="228600" lvl="0" indent="-228600" algn="l" rtl="0">
              <a:lnSpc>
                <a:spcPct val="120000"/>
              </a:lnSpc>
              <a:spcBef>
                <a:spcPts val="1000"/>
              </a:spcBef>
              <a:spcAft>
                <a:spcPts val="0"/>
              </a:spcAft>
              <a:buSzPts val="2500"/>
              <a:buFont typeface="Arial"/>
              <a:buChar char="•"/>
            </a:pPr>
            <a:r>
              <a:rPr lang="en-GB" sz="2500" b="0" i="0" u="none" strike="noStrike">
                <a:solidFill>
                  <a:schemeClr val="tx1"/>
                </a:solidFill>
                <a:latin typeface="Calibri"/>
                <a:ea typeface="Calibri"/>
                <a:cs typeface="Calibri"/>
                <a:sym typeface="Calibri"/>
              </a:rPr>
              <a:t>Carry out detailed preparation to deliver the sessions that you will facilitate.</a:t>
            </a:r>
            <a:endParaRPr lang="en-GB" sz="2500">
              <a:solidFill>
                <a:schemeClr val="tx1"/>
              </a:solidFill>
            </a:endParaRPr>
          </a:p>
          <a:p>
            <a:pPr marL="228600" lvl="0" indent="-50800" algn="l" rtl="0">
              <a:lnSpc>
                <a:spcPct val="120000"/>
              </a:lnSpc>
              <a:spcBef>
                <a:spcPts val="1000"/>
              </a:spcBef>
              <a:spcAft>
                <a:spcPts val="0"/>
              </a:spcAft>
              <a:buSzPts val="2800"/>
              <a:buFont typeface="Arial"/>
              <a:buNone/>
            </a:pPr>
            <a:endParaRPr dirty="0"/>
          </a:p>
          <a:p>
            <a:pPr marL="228600" lvl="0" indent="-50800" algn="l" rtl="0">
              <a:lnSpc>
                <a:spcPct val="90000"/>
              </a:lnSpc>
              <a:spcBef>
                <a:spcPts val="1000"/>
              </a:spcBef>
              <a:spcAft>
                <a:spcPts val="0"/>
              </a:spcAft>
              <a:buClr>
                <a:schemeClr val="accent4"/>
              </a:buClr>
              <a:buSzPts val="2800"/>
              <a:buNone/>
            </a:pPr>
            <a:endParaRPr dirty="0"/>
          </a:p>
        </p:txBody>
      </p:sp>
      <p:sp>
        <p:nvSpPr>
          <p:cNvPr id="249" name="Google Shape;249;p4"/>
          <p:cNvSpPr txBox="1"/>
          <p:nvPr/>
        </p:nvSpPr>
        <p:spPr>
          <a:xfrm>
            <a:off x="10496550" y="1139309"/>
            <a:ext cx="127635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0" i="0" u="none" strike="noStrike" cap="none">
                <a:solidFill>
                  <a:schemeClr val="lt1"/>
                </a:solidFill>
                <a:latin typeface="Calibri"/>
                <a:ea typeface="Calibri"/>
                <a:cs typeface="Calibri"/>
                <a:sym typeface="Calibri"/>
              </a:rPr>
              <a:t>Pat I</a:t>
            </a:r>
            <a:endParaRPr/>
          </a:p>
        </p:txBody>
      </p:sp>
      <p:sp>
        <p:nvSpPr>
          <p:cNvPr id="250" name="Google Shape;250;p4"/>
          <p:cNvSpPr txBox="1">
            <a:spLocks noGrp="1"/>
          </p:cNvSpPr>
          <p:nvPr>
            <p:ph type="title"/>
          </p:nvPr>
        </p:nvSpPr>
        <p:spPr>
          <a:xfrm>
            <a:off x="656023"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r-FR"/>
              <a:t>Steps to prepare for training</a:t>
            </a:r>
            <a:endParaRPr/>
          </a:p>
        </p:txBody>
      </p:sp>
    </p:spTree>
  </p:cSld>
  <p:clrMapOvr>
    <a:masterClrMapping/>
  </p:clrMapOvr>
</p:sld>
</file>

<file path=ppt/theme/theme1.xml><?xml version="1.0" encoding="utf-8"?>
<a:theme xmlns:a="http://schemas.openxmlformats.org/drawingml/2006/main" name="Office Theme">
  <a:themeElements>
    <a:clrScheme name="Custom 3">
      <a:dk1>
        <a:srgbClr val="545554"/>
      </a:dk1>
      <a:lt1>
        <a:srgbClr val="FFFFFF"/>
      </a:lt1>
      <a:dk2>
        <a:srgbClr val="212E3B"/>
      </a:dk2>
      <a:lt2>
        <a:srgbClr val="E7E6E6"/>
      </a:lt2>
      <a:accent1>
        <a:srgbClr val="02628C"/>
      </a:accent1>
      <a:accent2>
        <a:srgbClr val="0388C5"/>
      </a:accent2>
      <a:accent3>
        <a:srgbClr val="97467C"/>
      </a:accent3>
      <a:accent4>
        <a:srgbClr val="94CC7A"/>
      </a:accent4>
      <a:accent5>
        <a:srgbClr val="029FA0"/>
      </a:accent5>
      <a:accent6>
        <a:srgbClr val="405D78"/>
      </a:accent6>
      <a:hlink>
        <a:srgbClr val="67B7DB"/>
      </a:hlink>
      <a:folHlink>
        <a:srgbClr val="36A1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238</Words>
  <Application>Microsoft Macintosh PowerPoint</Application>
  <PresentationFormat>Widescreen</PresentationFormat>
  <Paragraphs>21</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Helvetica Neue</vt:lpstr>
      <vt:lpstr>Office Theme</vt:lpstr>
      <vt:lpstr>PowerPoint Presentation</vt:lpstr>
      <vt:lpstr>Let’s brainstorm</vt:lpstr>
      <vt:lpstr>Activity 1 - Prepare to facilitate UASC training</vt:lpstr>
      <vt:lpstr>Steps to prepare for training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Colleen Fitzgerald</dc:creator>
  <cp:lastModifiedBy>Kyra Loat</cp:lastModifiedBy>
  <cp:revision>2</cp:revision>
  <dcterms:created xsi:type="dcterms:W3CDTF">2017-12-20T18:51:03Z</dcterms:created>
  <dcterms:modified xsi:type="dcterms:W3CDTF">2023-09-12T22:06:17Z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0x010100BFE899AF83B04C42AD08B91EA0A3BDD1</vt:lpwstr>
  </property>
  <property fmtid="{D5CDD505-2E9C-101B-9397-08002B2CF9AE}" pid="3" name="Order">
    <vt:r8>121500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